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大标宋简体" charset="-122"/>
      <p:regular r:id="rId8"/>
    </p:embeddedFont>
    <p:embeddedFont>
      <p:font typeface="方正楷体_GBK" pitchFamily="65" charset="-122"/>
      <p:regular r:id="rId9"/>
    </p:embeddedFont>
    <p:embeddedFont>
      <p:font typeface="方正隶变_GBK" pitchFamily="65" charset="-122"/>
      <p:regular r:id="rId10"/>
    </p:embeddedFont>
    <p:embeddedFont>
      <p:font typeface="方正书宋_GBK" pitchFamily="65" charset="-122"/>
      <p:regular r:id="rId11"/>
    </p:embeddedFont>
    <p:embeddedFont>
      <p:font typeface="方正仿宋_GBK" pitchFamily="65" charset="-122"/>
      <p:regular r:id="rId12"/>
    </p:embeddedFont>
    <p:embeddedFont>
      <p:font typeface="华文宋体" pitchFamily="2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方正大标宋_GBK" pitchFamily="65" charset="-122"/>
      <p:regular r:id="rId18"/>
    </p:embeddedFont>
    <p:embeddedFont>
      <p:font typeface="NEU-HZ" pitchFamily="2" charset="-122"/>
      <p:regular r:id="rId19"/>
      <p:italic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小标宋_GBK" pitchFamily="65" charset="-122"/>
      <p:regular r:id="rId25"/>
    </p:embeddedFont>
    <p:embeddedFont>
      <p:font typeface="方正黑体_GBK" pitchFamily="65" charset="-122"/>
      <p:regular r:id="rId26"/>
    </p:embeddedFont>
    <p:embeddedFont>
      <p:font typeface="微软雅黑" pitchFamily="34" charset="-122"/>
      <p:regular r:id="rId27"/>
      <p:bold r:id="rId28"/>
    </p:embeddedFont>
    <p:embeddedFont>
      <p:font typeface="MS Gothic" pitchFamily="49" charset="-128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语文园地二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26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一、判断对错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对的打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错的打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✕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阅读古典名著可以联系上下文猜测语句的意思。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阅读《草船借箭》时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可以借助资料了解一下武松和当时的背景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进而激发我们阅读名著的兴趣。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宋体"/>
                <a:cs typeface="Times New Roman"/>
              </a:rPr>
              <a:t>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阅读《红楼春趣》时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可以对照书本看电视剧《红楼梦》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会更加有趣。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NEU-BZ"/>
                <a:cs typeface="Times New Roman"/>
              </a:rPr>
              <a:t>       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181281" y="180468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8389706" y="3274925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355365" y="487657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8373"/>
            <a:ext cx="1123736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二、选择合适的词语填空。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郎中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货郎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墨客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店家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>
                <a:latin typeface="Calibri"/>
                <a:ea typeface="宋体"/>
                <a:cs typeface="Times New Roman"/>
              </a:rPr>
              <a:t>集市上人来人往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可热闹了。有走街串巷叫卖的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有给人看病的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有招揽顾客的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有边走边反复琢磨诗句的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16179" y="1762781"/>
            <a:ext cx="6220326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23082" y="254883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货郎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46344" y="33257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郎中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79805" y="34340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店家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74694" y="424930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墨客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猜一猜加点词语的意思。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众猴听说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即拱伏无违。一个个序齿排班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朝上礼拜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都称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千岁大王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拱伏无违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序齿排班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 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6893141" y="2093325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3412004" y="2093325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48000" y="2945577"/>
            <a:ext cx="7648074" cy="795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行礼伏拜、没有违逆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表示全部顺从。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48000" y="3822740"/>
            <a:ext cx="2364750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排好顺序。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995"/>
            <a:ext cx="1126142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请你把古诗</a:t>
            </a:r>
            <a:r>
              <a:rPr lang="en-US" altLang="zh-CN" sz="3400" spc="-15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spc="-150">
                <a:latin typeface="Calibri"/>
                <a:ea typeface="方正仿宋_GBK"/>
                <a:cs typeface="Times New Roman"/>
              </a:rPr>
              <a:t>《鸟鸣涧》</a:t>
            </a:r>
            <a:r>
              <a:rPr lang="en-US" altLang="zh-CN" sz="3400" spc="-150">
                <a:latin typeface="方正仿宋_GBK"/>
                <a:ea typeface="宋体"/>
                <a:cs typeface="Times New Roman"/>
              </a:rPr>
              <a:t>[</a:t>
            </a:r>
            <a:r>
              <a:rPr lang="zh-CN" altLang="zh-CN" sz="3400" spc="-150">
                <a:latin typeface="Calibri"/>
                <a:ea typeface="方正仿宋_GBK"/>
                <a:cs typeface="Times New Roman"/>
              </a:rPr>
              <a:t>唐</a:t>
            </a:r>
            <a:r>
              <a:rPr lang="en-US" altLang="zh-CN" sz="3400" spc="-150">
                <a:latin typeface="方正仿宋_GBK"/>
                <a:ea typeface="宋体"/>
                <a:cs typeface="Times New Roman"/>
              </a:rPr>
              <a:t>]</a:t>
            </a:r>
            <a:r>
              <a:rPr lang="en-US" altLang="zh-CN" sz="3400" spc="-150"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spc="-150">
                <a:latin typeface="Calibri"/>
                <a:ea typeface="方正仿宋_GBK"/>
                <a:cs typeface="Times New Roman"/>
              </a:rPr>
              <a:t>王维</a:t>
            </a:r>
            <a:r>
              <a:rPr lang="en-US" altLang="zh-CN" sz="3400" spc="-15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补充完整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并完成练习。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 indent="2333625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人闲桂花落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2333625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时鸣春涧中。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诗中用鸟鸣声衬托山中宁静的诗句是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人闲桂花落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闲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可以看出诗人的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心情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39268" y="164134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夜静春山空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85615" y="239932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月出惊山鸟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35131" y="3150332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月出惊山鸟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8262" y="396343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时鸣春涧中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7105" y="552754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闲适轻松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261</Words>
  <Application>Microsoft Office PowerPoint</Application>
  <PresentationFormat>自定义</PresentationFormat>
  <Paragraphs>51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7" baseType="lpstr">
      <vt:lpstr>Arial</vt:lpstr>
      <vt:lpstr>宋体</vt:lpstr>
      <vt:lpstr>方正大标宋简体</vt:lpstr>
      <vt:lpstr>方正楷体_GBK</vt:lpstr>
      <vt:lpstr>方正隶变_GBK</vt:lpstr>
      <vt:lpstr>Wingdings</vt:lpstr>
      <vt:lpstr>汉仪雅酷黑 95W</vt:lpstr>
      <vt:lpstr>楷体</vt:lpstr>
      <vt:lpstr>方正书宋_GBK</vt:lpstr>
      <vt:lpstr>方正仿宋_GBK</vt:lpstr>
      <vt:lpstr>华文宋体</vt:lpstr>
      <vt:lpstr>NEU-BZ</vt:lpstr>
      <vt:lpstr>方正大标宋_GBK</vt:lpstr>
      <vt:lpstr>NEU-HZ</vt:lpstr>
      <vt:lpstr>Times New Roman</vt:lpstr>
      <vt:lpstr>Calibri</vt:lpstr>
      <vt:lpstr>方正小标宋_GBK</vt:lpstr>
      <vt:lpstr>方正黑体_GBK</vt:lpstr>
      <vt:lpstr>微软雅黑</vt:lpstr>
      <vt:lpstr>MS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2026-03-03T06:49:54Z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