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NEU-XT" pitchFamily="18" charset="-122"/>
      <p:regular r:id="rId13"/>
    </p:embeddedFont>
    <p:embeddedFont>
      <p:font typeface="方正仿宋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书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华文宋体" pitchFamily="2" charset="-122"/>
      <p:regular r:id="rId20"/>
    </p:embeddedFont>
    <p:embeddedFont>
      <p:font typeface="方正楷体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黑体_GBK" pitchFamily="65" charset="-122"/>
      <p:regular r:id="rId27"/>
    </p:embeddedFont>
    <p:embeddedFont>
      <p:font typeface="NEU-HZ" pitchFamily="2" charset="-122"/>
      <p:regular r:id="rId28"/>
      <p:italic r:id="rId29"/>
    </p:embeddedFont>
    <p:embeddedFont>
      <p:font typeface="方正大标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梅 花 魂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给加点字选择正确的读音打上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手绢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juān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juàn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玷污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diàn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眷恋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juàn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撩乱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liāo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liáo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sāi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郑重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zhèng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5947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89348" y="25986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67000" y="25946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6124" y="36420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40976" y="36223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67000" y="361927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154843" y="237905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655160" y="23549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44848" y="235482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67857" y="341925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044783" y="34389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590091" y="34469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900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二、先把课文中的四字词语补充完整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颇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负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不厌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雪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折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广东新会陈皮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享誉海内外。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老师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地讲解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我终于明白了这句话的含义。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愈是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梅花开得愈精神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愈秀气。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爸爸从不叫苦喊累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怨天尤人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的男子汉。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4784" y="18218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03405" y="1821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72266" y="1821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97100" y="18509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60615" y="18559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944287" y="18800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7743" y="26279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03404" y="26279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1059" y="26279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80531" y="26329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03328" y="26329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031426" y="26279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54769" y="32364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71561" y="40356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36648" y="48056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4269" y="558769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⑤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236"/>
            <a:ext cx="11105014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三、根据提示写词语。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写出三个含有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的四字词语。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顶天立地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zh-CN" sz="340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在横线上填写形容梅花的词语。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清白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的梅花　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的梅花　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的梅花</a:t>
            </a: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梅花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26106" y="281344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冰天雪地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17433" y="28134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昏天暗地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01265" y="28134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惊天动地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11829" y="46853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冷艳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2915" y="46783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4772" y="56839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秀气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56">
            <a:extLst>
              <a:ext uri="{FF2B5EF4-FFF2-40B4-BE49-F238E27FC236}">
                <a16:creationId xmlns="" xmlns:a16="http://schemas.microsoft.com/office/drawing/2014/main" id="{EBE011FA-F604-F333-D096-CAFF64B80BC7}"/>
              </a:ext>
            </a:extLst>
          </p:cNvPr>
          <p:cNvSpPr txBox="1"/>
          <p:nvPr/>
        </p:nvSpPr>
        <p:spPr>
          <a:xfrm>
            <a:off x="556104" y="3360808"/>
            <a:ext cx="16562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 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906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孩子要管教好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这清白的梅花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是能玷污的吗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改为陈述句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一个中国人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无论在怎样的境遇里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总要有梅花的秉性才好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用加点词写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629" y="2419866"/>
            <a:ext cx="1000969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孩子要管教好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这清白的梅花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是不能玷污的。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8897" y="4865546"/>
            <a:ext cx="8694821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无论遇到什么困难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爸爸总会想方设法解决。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9062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您也回祖国去吧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5191" y="2551837"/>
            <a:ext cx="5525872" cy="8117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我叫外公也一起回祖国去。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288</Words>
  <Application>Microsoft Office PowerPoint</Application>
  <PresentationFormat>自定义</PresentationFormat>
  <Paragraphs>79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Wingdings</vt:lpstr>
      <vt:lpstr>NEU-BZ</vt:lpstr>
      <vt:lpstr>Times New Roman</vt:lpstr>
      <vt:lpstr>NEU-XT</vt:lpstr>
      <vt:lpstr>方正仿宋_GBK</vt:lpstr>
      <vt:lpstr>方正小标宋_GBK</vt:lpstr>
      <vt:lpstr>方正大标宋简体</vt:lpstr>
      <vt:lpstr>汉仪雅酷黑 95W</vt:lpstr>
      <vt:lpstr>方正书宋_GBK</vt:lpstr>
      <vt:lpstr>微软雅黑</vt:lpstr>
      <vt:lpstr>华文宋体</vt:lpstr>
      <vt:lpstr>方正楷体_GBK</vt:lpstr>
      <vt:lpstr>方正隶变_GBK</vt:lpstr>
      <vt:lpstr>Calibri</vt:lpstr>
      <vt:lpstr>方正黑体_GBK</vt:lpstr>
      <vt:lpstr>楷体</vt:lpstr>
      <vt:lpstr>NEU-HZ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2026-02-24T06:39:15Z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