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方正黑体_GBK" pitchFamily="65" charset="-122"/>
      <p:regular r:id="rId9"/>
    </p:embeddedFont>
    <p:embeddedFont>
      <p:font typeface="方正小标宋_GBK" pitchFamily="65" charset="-122"/>
      <p:regular r:id="rId10"/>
    </p:embeddedFont>
    <p:embeddedFont>
      <p:font typeface="方正大标宋_GBK" pitchFamily="65" charset="-122"/>
      <p:regular r:id="rId11"/>
    </p:embeddedFont>
    <p:embeddedFont>
      <p:font typeface="方正仿宋_GBK" pitchFamily="65" charset="-122"/>
      <p:regular r:id="rId12"/>
    </p:embeddedFont>
    <p:embeddedFont>
      <p:font typeface="方正书宋_GBK" pitchFamily="65" charset="-122"/>
      <p:regular r:id="rId13"/>
    </p:embeddedFont>
    <p:embeddedFont>
      <p:font typeface="NEU-BZ" pitchFamily="2" charset="-122"/>
      <p:regular r:id="rId14"/>
      <p:bold r:id="rId15"/>
      <p:italic r:id="rId16"/>
      <p:boldItalic r:id="rId17"/>
    </p:embeddedFont>
    <p:embeddedFont>
      <p:font typeface="方正大标宋简体" charset="-122"/>
      <p:regular r:id="rId18"/>
    </p:embeddedFont>
    <p:embeddedFont>
      <p:font typeface="方正隶变_GBK" pitchFamily="65" charset="-122"/>
      <p:regular r:id="rId19"/>
    </p:embeddedFont>
    <p:embeddedFont>
      <p:font typeface="Calibri" pitchFamily="34" charset="0"/>
      <p:regular r:id="rId20"/>
      <p:bold r:id="rId21"/>
      <p:italic r:id="rId22"/>
      <p:boldItalic r:id="rId23"/>
    </p:embeddedFont>
    <p:embeddedFont>
      <p:font typeface="NEU-HZ" pitchFamily="2" charset="-122"/>
      <p:regular r:id="rId24"/>
      <p:italic r:id="rId25"/>
    </p:embeddedFont>
    <p:embeddedFont>
      <p:font typeface="方正楷体_GBK" pitchFamily="65" charset="-122"/>
      <p:regular r:id="rId26"/>
    </p:embeddedFont>
    <p:embeddedFont>
      <p:font typeface="微软雅黑" pitchFamily="34" charset="-122"/>
      <p:regular r:id="rId27"/>
      <p:bold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语文园地四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563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体会人物的内心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再照样子写一写。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他们用怀疑而又惊异的目光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对我自上而下地望了几遍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就同声命令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走吧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这句话运用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描写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写出了两个国方兵士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心理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25673" y="3205443"/>
            <a:ext cx="36728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神态、动作、语言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79359" y="393937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十分失望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2563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体会人物的内心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再照样子写一写。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他们用怀疑而又惊异的目光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对我自上而下地望了几遍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就同声命令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走吧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请你运用一种描写方法表现人物内心无比激动的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情景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67818" y="4029629"/>
            <a:ext cx="10681735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车站的站台上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妈妈与王阿姨紧紧地抱在一起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双方都笑着却又热泪满脸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好久好久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一句话也不说。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25634"/>
            <a:ext cx="11237362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体会人物的内心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再照样子写一写。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手术台上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一向从容镇定的沃克医生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这次双手却有些颤抖。他额上汗珠滚滚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护士帮他擦了一次又一次。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沃克医生平时在手术台上的表现是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但这次双手却有些颤抖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额上汗珠滚滚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这表明他此时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70296" y="313830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从容镇定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270496" y="396343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内心紧张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2563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体会人物的内心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再照样子写一写。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手术台上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一向从容镇定的沃克医生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这次双手却有些颤抖。他额上汗珠滚滚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护士帮他擦了一次又一次。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想象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天宫课堂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开课的情景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用动作、神态、语言等描写方法写出小明一反常态的表现。</a:t>
            </a:r>
          </a:p>
          <a:p>
            <a:pPr indent="722313">
              <a:lnSpc>
                <a:spcPct val="150000"/>
              </a:lnSpc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天宫课堂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准时开课啦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以前对科技不感兴趣的小明现在却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19870" y="5458435"/>
            <a:ext cx="923714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全神贯注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双眼紧紧盯着屏幕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认真地听老师讲课。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二、填一填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完成古诗练习。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《黄鹤楼送孟浩然之广陵》写的是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送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别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诗句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</a:p>
          <a:p>
            <a:pPr algn="just">
              <a:lnSpc>
                <a:spcPct val="150000"/>
              </a:lnSpc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体现了诗人对朋友的不舍之情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《凉州词》中的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杨柳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的寓意是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诗中描写戍边将士的孤独寂寞与思乡之情的诗句是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</a:p>
          <a:p>
            <a:pPr algn="just">
              <a:lnSpc>
                <a:spcPct val="150000"/>
              </a:lnSpc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8214598" y="164134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李白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19871" y="2387297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孟浩然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53156" y="2387296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孤帆远影碧空尽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32040" y="3169351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唯见长江天际流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24423" y="391530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离别之情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353156" y="4709392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羌笛何须怨杨柳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60640" y="5491445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春风不度玉门关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428</Words>
  <Application>Microsoft Office PowerPoint</Application>
  <PresentationFormat>自定义</PresentationFormat>
  <Paragraphs>50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Arial</vt:lpstr>
      <vt:lpstr>宋体</vt:lpstr>
      <vt:lpstr>方正黑体_GBK</vt:lpstr>
      <vt:lpstr>方正小标宋_GBK</vt:lpstr>
      <vt:lpstr>汉仪雅酷黑 95W</vt:lpstr>
      <vt:lpstr>方正大标宋_GBK</vt:lpstr>
      <vt:lpstr>Wingdings</vt:lpstr>
      <vt:lpstr>方正仿宋_GBK</vt:lpstr>
      <vt:lpstr>方正书宋_GBK</vt:lpstr>
      <vt:lpstr>NEU-BZ</vt:lpstr>
      <vt:lpstr>方正大标宋简体</vt:lpstr>
      <vt:lpstr>Times New Roman</vt:lpstr>
      <vt:lpstr>方正隶变_GBK</vt:lpstr>
      <vt:lpstr>Calibri</vt:lpstr>
      <vt:lpstr>NEU-HZ</vt:lpstr>
      <vt:lpstr>方正楷体_GBK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236</cp:revision>
  <dcterms:created xsi:type="dcterms:W3CDTF">2019-06-19T02:08:00Z</dcterms:created>
  <dcterms:modified xsi:type="dcterms:W3CDTF">2026-03-14T00:36:24Z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