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一、请选择一个场景进行描写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写出景物的动、静之美。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放学后的校园　　春雨中的桃林　　夏天夜晚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荷塘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768" y="2413825"/>
            <a:ext cx="1052763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春雨淅淅沥沥地飘洒下来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桃花在春雨的呼唤下苏醒了。那娇嫩的花瓣慢慢地舒展开了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静静地依偎在枝头上。远远看去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似一股淡淡的粉色的薄雾围绕着桃林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春笑桃林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春闹桃林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叶片银铃似的飘了起来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沙沙沙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沙沙沙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——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如梦如幻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如诗如画。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在金色的夕阳下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金色的田野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金色的沙漠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连尼罗河的河水也泛着金光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而那古老的金字塔啊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简直像是用纯金铸成的。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听觉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味觉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视觉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的角度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描写了夕阳映照下的景物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加上光与影的刻画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呈现出一种立体的极具色彩的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3208" y="316236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视觉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在金色的夕阳下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金色的田野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金色的沙漠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连尼罗河的河水也泛着金光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而那古老的金字塔啊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简直像是用纯金铸成的。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续写句子。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一进公园的大门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只觉得绿色扑面而来。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NEU-BZ"/>
                <a:ea typeface="宋体"/>
                <a:cs typeface="Times New Roman"/>
              </a:rPr>
              <a:t>                                                                                                  </a:t>
            </a:r>
            <a:r>
              <a:rPr lang="en-US" altLang="zh-CN" sz="3400" u="sng">
                <a:latin typeface="NEU-BZ"/>
                <a:ea typeface="宋体"/>
                <a:cs typeface="Times New Roman"/>
              </a:rPr>
              <a:t> 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3077" y="3825228"/>
            <a:ext cx="1037122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绿色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的苔藓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绿色的树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绿色的草坪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连飘着的雨丝似乎都是绿色的。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三、先把下面的诗句补充完整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再完成后面练习。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乡村四月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1973263"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绿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遍山原白满川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子规声里雨如烟。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1973263">
              <a:lnSpc>
                <a:spcPct val="14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代诗人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这首诗前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后两句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叙事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诗中最能表现出人们繁忙的诗句是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4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771902" y="300090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乡村四月闲人少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1269" y="300090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才了蚕桑又插田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1552" y="37367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0965" y="37367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翁卷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85535" y="44928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写景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75345" y="449282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叙事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14392" y="5161548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乡村四月闲人少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6865" y="5876455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才了蚕桑又插田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368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2026-03-17T01:16:30Z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