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大标宋_GBK" pitchFamily="65" charset="-122"/>
      <p:regular r:id="rId8"/>
    </p:embeddedFont>
    <p:embeddedFont>
      <p:font typeface="方正大标宋简体" charset="-122"/>
      <p:regular r:id="rId9"/>
    </p:embeddedFon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方正黑体_GBK" pitchFamily="65" charset="-122"/>
      <p:regular r:id="rId14"/>
    </p:embeddedFont>
    <p:embeddedFont>
      <p:font typeface="方正仿宋_GBK" pitchFamily="65" charset="-122"/>
      <p:regular r:id="rId15"/>
    </p:embeddedFont>
    <p:embeddedFont>
      <p:font typeface="方正楷体_GBK" pitchFamily="65" charset="-122"/>
      <p:regular r:id="rId16"/>
    </p:embeddedFont>
    <p:embeddedFont>
      <p:font typeface="NEU-HZ" pitchFamily="2" charset="-122"/>
      <p:regular r:id="rId17"/>
      <p:italic r:id="rId18"/>
    </p:embeddedFont>
    <p:embeddedFont>
      <p:font typeface="方正小标宋_GBK" pitchFamily="65" charset="-122"/>
      <p:regular r:id="rId19"/>
    </p:embeddedFont>
    <p:embeddedFont>
      <p:font typeface="方正书宋_GBK" pitchFamily="65" charset="-122"/>
      <p:regular r:id="rId20"/>
    </p:embeddedFont>
    <p:embeddedFont>
      <p:font typeface="方正隶变_GBK" pitchFamily="65" charset="-122"/>
      <p:regular r:id="rId21"/>
    </p:embeddedFont>
    <p:embeddedFont>
      <p:font typeface="微软雅黑" pitchFamily="34" charset="-122"/>
      <p:regular r:id="rId22"/>
      <p:bold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汉字真有趣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6340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一、猜字谜。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一口咬掉牛尾巴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四面密不透风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中间常刮北风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一半绿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一半红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一半喜雨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一半喜风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存心不让出门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你说烦人不烦人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99068" y="21707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36943" y="319083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31815" y="42882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11132" y="53109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闷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二、在括号里填上合适的汉字。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木字进门正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清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日字进门坐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),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马字进门往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里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才字进门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紧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眼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耳字进门听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新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兑字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进门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报刊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心字进门说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烦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市字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进门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喧天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口字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进门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为啥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一字进门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上门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3559816" y="17255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86648" y="17255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12870" y="25056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77574" y="25056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59815" y="327996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20373" y="32850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59816" y="41318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34009" y="41318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09321" y="48778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86648" y="48778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闩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614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三、选择同音词填空。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10715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功课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攻克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今天的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有些难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还有好几道难题等着我去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indent="10715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形势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刑事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行事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照目前的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和他的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风格来看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这个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案件一时半会儿侦破不了。</a:t>
            </a:r>
          </a:p>
        </p:txBody>
      </p:sp>
      <p:sp>
        <p:nvSpPr>
          <p:cNvPr id="6" name="矩形 5"/>
          <p:cNvSpPr/>
          <p:nvPr/>
        </p:nvSpPr>
        <p:spPr>
          <a:xfrm>
            <a:off x="2475535" y="251071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功课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368250" y="251071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攻克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72576" y="41318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形势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36171" y="41318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行事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68250" y="41318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刑事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8933"/>
            <a:ext cx="972138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四、将歇后语连接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完整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黑体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</a:t>
            </a:r>
            <a:r>
              <a:rPr lang="zh-CN" altLang="en-US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和尚</a:t>
            </a:r>
            <a:r>
              <a:rPr lang="zh-CN" altLang="en-US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念经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	</a:t>
            </a:r>
            <a:r>
              <a:rPr lang="zh-CN" altLang="en-US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团团转</a:t>
            </a:r>
            <a:endParaRPr lang="zh-CN" altLang="en-US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热锅上的蚂蚁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	</a:t>
            </a:r>
            <a:r>
              <a:rPr lang="zh-CN" altLang="en-US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有口无心</a:t>
            </a:r>
            <a:endParaRPr lang="zh-CN" altLang="en-US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此地无银三百两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</a:t>
            </a:r>
            <a:r>
              <a:rPr lang="zh-CN" altLang="en-US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大材小用</a:t>
            </a:r>
            <a:endParaRPr lang="zh-CN" altLang="en-US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电线杆</a:t>
            </a:r>
            <a:r>
              <a:rPr lang="zh-CN" altLang="en-US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当</a:t>
            </a:r>
            <a:r>
              <a:rPr lang="zh-CN" altLang="en-US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筷子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	</a:t>
            </a:r>
            <a:r>
              <a:rPr lang="zh-CN" altLang="en-US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不打自招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841665" y="2080555"/>
            <a:ext cx="3254335" cy="71077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3250739" y="2080555"/>
            <a:ext cx="2757948" cy="71077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679217" y="3608566"/>
            <a:ext cx="2416783" cy="77092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3222017" y="3717758"/>
            <a:ext cx="2873983" cy="71045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233</Words>
  <Application>Microsoft Office PowerPoint</Application>
  <PresentationFormat>自定义</PresentationFormat>
  <Paragraphs>57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方正大标宋_GBK</vt:lpstr>
      <vt:lpstr>方正大标宋简体</vt:lpstr>
      <vt:lpstr>NEU-BZ</vt:lpstr>
      <vt:lpstr>方正黑体_GBK</vt:lpstr>
      <vt:lpstr>Wingdings</vt:lpstr>
      <vt:lpstr>方正仿宋_GBK</vt:lpstr>
      <vt:lpstr>方正楷体_GBK</vt:lpstr>
      <vt:lpstr>NEU-HZ</vt:lpstr>
      <vt:lpstr>方正小标宋_GBK</vt:lpstr>
      <vt:lpstr>方正书宋_GBK</vt:lpstr>
      <vt:lpstr>方正隶变_GBK</vt:lpstr>
      <vt:lpstr>Times New Roman</vt:lpstr>
      <vt:lpstr>汉仪雅酷黑 95W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2026-03-09T01:19:34Z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