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0" r:id="rId5"/>
    <p:sldId id="506" r:id="rId6"/>
    <p:sldId id="427" r:id="rId7"/>
  </p:sldIdLst>
  <p:sldSz cx="12192000" cy="6858000"/>
  <p:notesSz cx="6858000" cy="9144000"/>
  <p:embeddedFontLs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方正仿宋_GBK" pitchFamily="65" charset="-122"/>
      <p:regular r:id="rId12"/>
    </p:embeddedFont>
    <p:embeddedFont>
      <p:font typeface="方正小标宋_GBK" pitchFamily="65" charset="-122"/>
      <p:regular r:id="rId13"/>
    </p:embeddedFont>
    <p:embeddedFont>
      <p:font typeface="方正大标宋简体" charset="-122"/>
      <p:regular r:id="rId14"/>
    </p:embeddedFont>
    <p:embeddedFont>
      <p:font typeface="方正书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楷体_GBK" pitchFamily="65" charset="-122"/>
      <p:regular r:id="rId18"/>
    </p:embeddedFont>
    <p:embeddedFont>
      <p:font typeface="方正隶变_GBK" pitchFamily="65" charset="-122"/>
      <p:regular r:id="rId19"/>
    </p:embeddedFont>
    <p:embeddedFont>
      <p:font typeface="方正黑体_GBK" pitchFamily="65" charset="-122"/>
      <p:regular r:id="rId20"/>
    </p:embeddedFont>
    <p:embeddedFont>
      <p:font typeface="NEU-HZ" pitchFamily="2" charset="-122"/>
      <p:regular r:id="rId21"/>
      <p:italic r:id="rId22"/>
    </p:embeddedFont>
    <p:embeddedFont>
      <p:font typeface="方正大标宋_GBK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祖父的园子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59" y="898604"/>
            <a:ext cx="11117045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一、按要求完成句子练习。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花开了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就像睡醒了似的。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仿写拟人句</a:t>
            </a:r>
            <a:r>
              <a:rPr lang="en-US" altLang="zh-CN" sz="3400" smtClean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en-US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</a:t>
            </a:r>
            <a:r>
              <a:rPr lang="zh-CN" altLang="en-US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祖父的园子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》</a:t>
            </a:r>
            <a:r>
              <a:rPr lang="zh-CN" altLang="en-US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，我想起了从前的往事。</a:t>
            </a:r>
            <a:r>
              <a:rPr lang="en-US" altLang="zh-CN" sz="3400" smtClean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修改病句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2799453"/>
            <a:ext cx="8398042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20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春天来了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小草披上了绿衣裳。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016436" y="3859272"/>
            <a:ext cx="2058711" cy="1348239"/>
            <a:chOff x="7016436" y="3859272"/>
            <a:chExt cx="2058711" cy="1348239"/>
          </a:xfrm>
        </p:grpSpPr>
        <p:sp>
          <p:nvSpPr>
            <p:cNvPr id="12" name="弧形 11"/>
            <p:cNvSpPr/>
            <p:nvPr/>
          </p:nvSpPr>
          <p:spPr>
            <a:xfrm rot="17308256">
              <a:off x="7950014" y="4082378"/>
              <a:ext cx="973850" cy="1276416"/>
            </a:xfrm>
            <a:prstGeom prst="arc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7016436" y="3859272"/>
              <a:ext cx="1632949" cy="1228776"/>
              <a:chOff x="7016436" y="3859272"/>
              <a:chExt cx="1632949" cy="1228776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7016436" y="4535786"/>
                <a:ext cx="1321806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7848053" y="3859272"/>
                <a:ext cx="801332" cy="676514"/>
                <a:chOff x="7848053" y="3859272"/>
                <a:chExt cx="801332" cy="676514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7848053" y="3920233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8027099" y="3859272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体会其中蕴含的情感。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蜜蜂则嗡嗡地飞着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满身绒毛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落到一朵花上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胖乎乎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圆滚滚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就像一个小毛球似的不动了。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从词语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 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我体会到作者对小蜜蜂的满心喜爱。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仿写比喻句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  <a:endParaRPr lang="zh-CN" altLang="zh-CN" sz="3400">
              <a:solidFill>
                <a:schemeClr val="bg1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86275" y="325047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胖乎乎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00256" y="325047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圆滚滚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4278" y="4601931"/>
            <a:ext cx="4108817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弯弯的月儿像小船。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体会其中蕴含的情感。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祖父戴一顶大草帽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我戴一顶小草帽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祖父栽花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我就栽花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祖父拔草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我就拔草。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这句话用反复的句式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表现了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想象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和祖父在园中的其他活动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仿写句子。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祖父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扇扇子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我就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祖父种果树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就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祖父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我就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7719474" y="3202705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对祖父的依恋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75154" y="473274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扇扇子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4802" y="551133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种果树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81118" y="551817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给青菜除草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81514" y="549784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给青菜除草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22155" y="954582"/>
            <a:ext cx="684514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三、根据课文内容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完成思维导图。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55" y="1522007"/>
            <a:ext cx="11245558" cy="508264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90318" y="1944732"/>
            <a:ext cx="110020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昆虫</a:t>
            </a:r>
            <a:endParaRPr lang="zh-CN" altLang="en-US" sz="3400" b="1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62752" y="193567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蝴蝶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31472" y="252377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蚂蚱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62752" y="250567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榆树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08687" y="3854553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追蜻蜓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82709" y="4452080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捉蚂蚱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98474" y="5828208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花开了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58851" y="5846314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鸟飞虫叫</a:t>
            </a: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494130" y="2985422"/>
            <a:ext cx="2372765" cy="13480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深沉</a:t>
            </a:r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的</a:t>
            </a:r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热爱</a:t>
            </a:r>
            <a:endParaRPr lang="en-US" altLang="zh-CN" sz="3400" b="1" smtClean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  <a:p>
            <a:pPr>
              <a:lnSpc>
                <a:spcPct val="120000"/>
              </a:lnSpc>
            </a:pPr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与</a:t>
            </a:r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依恋</a:t>
            </a: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283968" y="4886650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深深怀念</a:t>
            </a:r>
            <a:endParaRPr lang="zh-CN" altLang="en-US" sz="3400" b="1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281</Words>
  <Application>Microsoft Office PowerPoint</Application>
  <PresentationFormat>自定义</PresentationFormat>
  <Paragraphs>54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Wingdings</vt:lpstr>
      <vt:lpstr>NEU-BZ</vt:lpstr>
      <vt:lpstr>Times New Roman</vt:lpstr>
      <vt:lpstr>方正仿宋_GBK</vt:lpstr>
      <vt:lpstr>方正小标宋_GBK</vt:lpstr>
      <vt:lpstr>方正大标宋简体</vt:lpstr>
      <vt:lpstr>汉仪雅酷黑 95W</vt:lpstr>
      <vt:lpstr>方正书宋_GBK</vt:lpstr>
      <vt:lpstr>微软雅黑</vt:lpstr>
      <vt:lpstr>方正楷体_GBK</vt:lpstr>
      <vt:lpstr>方正隶变_GBK</vt:lpstr>
      <vt:lpstr>方正黑体_GBK</vt:lpstr>
      <vt:lpstr>NEU-HZ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2026-02-24T06:09:00Z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