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10" r:id="rId6"/>
    <p:sldId id="427" r:id="rId7"/>
  </p:sldIdLst>
  <p:sldSz cx="12192000" cy="6858000"/>
  <p:notesSz cx="6858000" cy="9144000"/>
  <p:embeddedFontLst>
    <p:embeddedFont>
      <p:font typeface="方正仿宋_GBK" pitchFamily="65" charset="-122"/>
      <p:regular r:id="rId8"/>
    </p:embeddedFont>
    <p:embeddedFont>
      <p:font typeface="方正大标宋_GBK" pitchFamily="65" charset="-122"/>
      <p:regular r:id="rId9"/>
    </p:embeddedFont>
    <p:embeddedFont>
      <p:font typeface="NEU-HZ" pitchFamily="2" charset="-122"/>
      <p:regular r:id="rId10"/>
      <p:italic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微软雅黑" pitchFamily="34" charset="-122"/>
      <p:regular r:id="rId16"/>
      <p:bold r:id="rId17"/>
    </p:embeddedFont>
    <p:embeddedFont>
      <p:font typeface="方正隶变_GBK" pitchFamily="65" charset="-122"/>
      <p:regular r:id="rId18"/>
    </p:embeddedFont>
    <p:embeddedFont>
      <p:font typeface="方正黑体_GBK" pitchFamily="65" charset="-122"/>
      <p:regular r:id="rId19"/>
    </p:embeddedFont>
    <p:embeddedFont>
      <p:font typeface="方正小标宋_GBK" pitchFamily="65" charset="-122"/>
      <p:regular r:id="rId20"/>
    </p:embeddedFont>
    <p:embeddedFont>
      <p:font typeface="方正大标宋简体" charset="-122"/>
      <p:regular r:id="rId21"/>
    </p:embeddedFon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方正书宋_GBK" pitchFamily="65" charset="-122"/>
      <p:regular r:id="rId26"/>
    </p:embeddedFont>
    <p:embeddedFont>
      <p:font typeface="方正楷体_GBK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commentAuthors" Target="commentAuthor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语文园地七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一、下列词语搭配不完全正确的一项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是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恢复平静　　　嗅觉灵敏　　　手脚灵便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金色的田野　　金色的沙漠　　金色的阳光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平稳地行驶　　沉沉地入睡　　飞快地倒退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精致的技术　　神奇的境界　　庄严的仪态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09298" y="102773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9047"/>
            <a:ext cx="11006455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二、下列关于动态描写和静态描写的说法中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不正确的一项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是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《威尼斯的小艇》中对小艇在水面灵活穿梭的动态描写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表现了古老水城的活力。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《牧场之国》描写了荷兰牧场上动物们的悠闲和安详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突显了荷兰牧场的宁静之美。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恰当地运用静态描写和动态描写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能够呈现景物独特的魅力。</a:t>
            </a: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要想写出景物的美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就要既运用动态描写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又运用静态描写。</a:t>
            </a:r>
            <a:endParaRPr lang="zh-CN" altLang="zh-CN" sz="3400" spc="-15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84957" y="17255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13018"/>
            <a:ext cx="11006455" cy="598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体会景物的动、静之美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2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200" spc="-150">
                <a:latin typeface="Calibri"/>
                <a:ea typeface="方正楷体_GBK"/>
                <a:cs typeface="Times New Roman"/>
              </a:rPr>
              <a:t>两边的建筑飞一般地倒退</a:t>
            </a:r>
            <a:r>
              <a:rPr lang="en-US" altLang="zh-CN" sz="32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spc="-150">
                <a:latin typeface="Calibri"/>
                <a:ea typeface="方正楷体_GBK"/>
                <a:cs typeface="Times New Roman"/>
              </a:rPr>
              <a:t>我们的眼睛忙极了</a:t>
            </a:r>
            <a:r>
              <a:rPr lang="en-US" altLang="zh-CN" sz="32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 spc="-150">
                <a:latin typeface="Calibri"/>
                <a:ea typeface="方正楷体_GBK"/>
                <a:cs typeface="Times New Roman"/>
              </a:rPr>
              <a:t>不知看哪一处好。</a:t>
            </a:r>
            <a:endParaRPr lang="zh-CN" altLang="zh-CN" sz="3200" spc="-15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2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车船过后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一切又恢复了平静。最后一抹晚霞也渐渐消失了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整个天地都暗了下来。狗不叫了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圈里的牛也不再发出哞哞声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马也忘记了踢马房的挡板。</a:t>
            </a:r>
            <a:endParaRPr lang="zh-CN" altLang="zh-CN" sz="32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.A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由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可以看出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这里描写了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景物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pc="-15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spc="-150">
                <a:latin typeface="Calibri"/>
                <a:ea typeface="方正仿宋_GBK"/>
                <a:cs typeface="Times New Roman"/>
              </a:rPr>
              <a:t>动态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pc="-150">
                <a:latin typeface="Calibri"/>
                <a:ea typeface="方正仿宋_GBK"/>
                <a:cs typeface="Times New Roman"/>
              </a:rPr>
              <a:t>静态</a:t>
            </a:r>
            <a:r>
              <a:rPr lang="en-US" altLang="zh-CN" sz="3400" spc="-150">
                <a:latin typeface="方正仿宋_GBK"/>
                <a:ea typeface="宋体"/>
                <a:cs typeface="Times New Roman"/>
              </a:rPr>
              <a:t>)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美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;</a:t>
            </a:r>
            <a:r>
              <a:rPr lang="en-US" altLang="zh-CN" sz="3400" spc="-150">
                <a:latin typeface="Calibri"/>
                <a:ea typeface="宋体"/>
                <a:cs typeface="Times New Roman"/>
              </a:rPr>
              <a:t>B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句通过描写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突出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表现了景物的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动态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静态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美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2975100" y="4276255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飞一般的倒退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3171" y="512351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41995" y="5116523"/>
            <a:ext cx="39356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动物安静下来的样子</a:t>
            </a:r>
            <a:endParaRPr lang="zh-CN" altLang="en-US" b="1" spc="-15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10950" y="587645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静态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146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体会景物的动、静之美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仿照例句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运用动态或静态描写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选择生活中的一种情景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写一写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8475" y="3429000"/>
            <a:ext cx="1055504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2313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下课铃一响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教学楼上立刻热闹起来了。有的同学快速走出教室上洗手间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有的同学来到走廊上嬉戏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有的同学在教室里与同学讨论问题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cs typeface="Times New Roman"/>
              </a:rPr>
              <a:t>……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571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369</Words>
  <Application>Microsoft Office PowerPoint</Application>
  <PresentationFormat>自定义</PresentationFormat>
  <Paragraphs>42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Arial</vt:lpstr>
      <vt:lpstr>宋体</vt:lpstr>
      <vt:lpstr>方正仿宋_GBK</vt:lpstr>
      <vt:lpstr>方正大标宋_GBK</vt:lpstr>
      <vt:lpstr>NEU-HZ</vt:lpstr>
      <vt:lpstr>NEU-BZ</vt:lpstr>
      <vt:lpstr>微软雅黑</vt:lpstr>
      <vt:lpstr>方正隶变_GBK</vt:lpstr>
      <vt:lpstr>方正黑体_GBK</vt:lpstr>
      <vt:lpstr>方正小标宋_GBK</vt:lpstr>
      <vt:lpstr>方正大标宋简体</vt:lpstr>
      <vt:lpstr>Calibri</vt:lpstr>
      <vt:lpstr>Wingdings</vt:lpstr>
      <vt:lpstr>方正书宋_GBK</vt:lpstr>
      <vt:lpstr>方正楷体_GBK</vt:lpstr>
      <vt:lpstr>Times New Roman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2026-03-17T01:08:55Z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