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仿宋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NEU-HZ" pitchFamily="2" charset="-122"/>
      <p:regular r:id="rId11"/>
      <p:italic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隶变_GBK" pitchFamily="65" charset="-122"/>
      <p:regular r:id="rId19"/>
    </p:embeddedFont>
    <p:embeddedFont>
      <p:font typeface="方正魏碑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书宋_GBK" pitchFamily="65" charset="-122"/>
      <p:regular r:id="rId28"/>
    </p:embeddedFont>
    <p:embeddedFont>
      <p:font typeface="华文宋体" pitchFamily="2" charset="-122"/>
      <p:regular r:id="rId29"/>
    </p:embeddedFont>
    <p:embeddedFont>
      <p:font typeface="方正楷体_GBK" pitchFamily="65" charset="-122"/>
      <p:regular r:id="rId30"/>
    </p:embeddedFont>
    <p:embeddedFont>
      <p:font typeface="NEU-XT" pitchFamily="18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font" Target="fonts/font23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金字塔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45392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一、选择正确的读音或字形填空。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jīn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禁止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禁受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情不自禁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瞪　澄　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眼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板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smtClean="0">
                <a:ea typeface="Calibri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583302" y="1796327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jìn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10724" y="1830481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jīn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92835" y="1813404"/>
            <a:ext cx="6190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jīn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4195" y="26038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55128" y="26038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84635" y="2651803"/>
            <a:ext cx="15456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澄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27843" y="21211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008687" y="212117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006208" y="21382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30979" y="880965"/>
            <a:ext cx="11080936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二、选字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填空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 marL="1973263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降临时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金字塔显得更加神秘。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那些看过世界奇迹的人。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色笼罩了大地。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金字塔实际就是法老们的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坟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49" y="2061786"/>
            <a:ext cx="1173174" cy="365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3956858" y="20788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6248" y="31212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74806" y="4119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00258" y="510671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墓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271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三、写出下列句子运用的说明方法。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整个胡夫金字塔大概有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50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层楼高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塔基面积相当于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126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个篮球场那么大。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古埃及人在天文学、数学、几何学、地理学等方面取得了很高的成就。比如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在天文历法方面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他们将一年定为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365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98358" y="261286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列数字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32484" y="261791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作比较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9871" y="487783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举例子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0024" y="861094"/>
            <a:ext cx="8441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027566"/>
              </p:ext>
            </p:extLst>
          </p:nvPr>
        </p:nvGraphicFramePr>
        <p:xfrm>
          <a:off x="690023" y="1588166"/>
          <a:ext cx="10821891" cy="4866716"/>
        </p:xfrm>
        <a:graphic>
          <a:graphicData uri="http://schemas.openxmlformats.org/drawingml/2006/table">
            <a:tbl>
              <a:tblPr firstRow="1" firstCol="1" bandRow="1"/>
              <a:tblGrid>
                <a:gridCol w="2305840"/>
                <a:gridCol w="3741821"/>
                <a:gridCol w="2695074"/>
                <a:gridCol w="2079156"/>
              </a:tblGrid>
              <a:tr h="91440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课题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具体内容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文章体裁及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表达方式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表达效果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33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《金字塔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夕照》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语言优美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情感浓郁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933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《不可思议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的金字塔》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介绍了胡夫金字塔以及建造金字塔时的古埃及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26670" marR="26670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048000" y="3103885"/>
            <a:ext cx="3797968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描写了作者在金字塔下的所见所感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5968" y="3043725"/>
            <a:ext cx="2581577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抒情散文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</a:t>
            </a:r>
            <a:r>
              <a:rPr lang="zh-CN" altLang="en-US" sz="3400" b="1" spc="-3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文字描写为主</a:t>
            </a:r>
            <a:endParaRPr lang="zh-CN" altLang="en-US" sz="3400" b="1" spc="-30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73274" y="4837544"/>
            <a:ext cx="2587298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说明文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图文结合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60572" y="4896590"/>
            <a:ext cx="2370726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表述简洁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</a:p>
          <a:p>
            <a:pPr lvl="0">
              <a:lnSpc>
                <a:spcPct val="120000"/>
              </a:lnSpc>
            </a:pP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信息量大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90024" y="861094"/>
            <a:ext cx="84419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填一填。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476647"/>
            <a:ext cx="916169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我更喜欢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后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文的表达方式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因为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9" name="矩形 8"/>
          <p:cNvSpPr/>
          <p:nvPr/>
        </p:nvSpPr>
        <p:spPr>
          <a:xfrm>
            <a:off x="3920763" y="14766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5685" y="2218856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它语言优美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给人以美的遐想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230</Words>
  <Application>Microsoft Office PowerPoint</Application>
  <PresentationFormat>自定义</PresentationFormat>
  <Paragraphs>66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方正魏碑_GBK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华文宋体</vt:lpstr>
      <vt:lpstr>方正楷体_GBK</vt:lpstr>
      <vt:lpstr>NEU-XT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2026-03-17T01:02:36Z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