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509" r:id="rId8"/>
    <p:sldId id="427" r:id="rId9"/>
  </p:sldIdLst>
  <p:sldSz cx="12192000" cy="6858000"/>
  <p:notesSz cx="6858000" cy="9144000"/>
  <p:embeddedFontLst>
    <p:embeddedFont>
      <p:font typeface="NEU-HZ" pitchFamily="2" charset="-122"/>
      <p:regular r:id="rId10"/>
      <p:italic r:id="rId11"/>
    </p:embeddedFont>
    <p:embeddedFont>
      <p:font typeface="方正小标宋_GBK" pitchFamily="65" charset="-122"/>
      <p:regular r:id="rId12"/>
    </p:embeddedFont>
    <p:embeddedFont>
      <p:font typeface="华文宋体" pitchFamily="2" charset="-122"/>
      <p:regular r:id="rId13"/>
    </p:embeddedFont>
    <p:embeddedFont>
      <p:font typeface="方正隶变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大标宋简体" charset="-122"/>
      <p:regular r:id="rId19"/>
    </p:embeddedFont>
    <p:embeddedFont>
      <p:font typeface="方正仿宋_GBK" pitchFamily="65" charset="-122"/>
      <p:regular r:id="rId20"/>
    </p:embeddedFont>
    <p:embeddedFont>
      <p:font typeface="方正大标宋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黑体_GBK" pitchFamily="65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方正楷体_GBK" pitchFamily="65" charset="-122"/>
      <p:regular r:id="rId29"/>
    </p:embeddedFont>
    <p:embeddedFont>
      <p:font typeface="NEU-XT" pitchFamily="18" charset="-122"/>
      <p:regular r:id="rId30"/>
    </p:embeddedFont>
    <p:embeddedFont>
      <p:font typeface="方正书宋_GBK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人物描写一组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662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一、下列读音和书写有误的一组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铸成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喉咙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监生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jiàn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威严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揩眼泪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kāi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涕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头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颧骨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quán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脱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02755" y="209029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66658" y="288893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66657" y="3641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66656" y="442349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98645" y="9916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5589" y="879875"/>
            <a:ext cx="1123348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二、给下面句子中加点的词选择正确的解释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填序号。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精神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表现出来的活力。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活跃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生气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 indent="985838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英俊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相貌、身材好。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他没有什么模样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使他可爱的是脸上的精神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964478" y="3678553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71858" y="34220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5589" y="879875"/>
            <a:ext cx="1123348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二、给下面句子中加点的词选择正确的解释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填序号。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自然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自然界。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不呆板。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表示理所当然。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自由发展。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小嘎子一向仗着手疾眼快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从不单凭力气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自然不跟他一叉一搂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我们要善于利用大自然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改造大自然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跑步的时候动作要自然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505897" y="293665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391097" y="448272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391096" y="5252744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96559" y="33808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13922" y="41559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22331" y="49740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看着那高等的车夫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他计划着怎样杀进他的腰去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好更显出他的铁扇面似的胸与直硬的背。扭头看看自己的肩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多么宽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多么威严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杀好了腰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再穿上肥腿的白裤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裤脚用鸡肠子带儿系住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露出那对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出号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的大脚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句子中的引号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引用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突出强调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特殊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含义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956227" y="493799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看着那高等的车夫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他计划着怎样杀进他的腰去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好更显出他的铁扇面似的胸与直硬的背。扭头看看自己的肩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多么宽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多么威严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杀好了腰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再穿上肥腿的白裤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裤脚用鸡肠子带儿系住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露出那对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出号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的大脚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句子中主要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神态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外貌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动作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4487003" y="49620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38174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严监生喉咙里痰响得一进一出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一声不倒一声的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总不得断气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还把手从被单里拿出来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伸着两个指头。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一声不倒一声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严监生已经病得奄奄一息了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还要伸着两个指头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细节描写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神态描写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6271753" y="3126269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一声连着一声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87014" y="41800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47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509</Words>
  <Application>Microsoft Office PowerPoint</Application>
  <PresentationFormat>自定义</PresentationFormat>
  <Paragraphs>65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Arial</vt:lpstr>
      <vt:lpstr>宋体</vt:lpstr>
      <vt:lpstr>Wingdings</vt:lpstr>
      <vt:lpstr>汉仪雅酷黑 95W</vt:lpstr>
      <vt:lpstr>NEU-HZ</vt:lpstr>
      <vt:lpstr>方正小标宋_GBK</vt:lpstr>
      <vt:lpstr>Times New Roman</vt:lpstr>
      <vt:lpstr>华文宋体</vt:lpstr>
      <vt:lpstr>方正隶变_GBK</vt:lpstr>
      <vt:lpstr>NEU-BZ</vt:lpstr>
      <vt:lpstr>方正大标宋简体</vt:lpstr>
      <vt:lpstr>方正仿宋_GBK</vt:lpstr>
      <vt:lpstr>方正大标宋_GBK</vt:lpstr>
      <vt:lpstr>微软雅黑</vt:lpstr>
      <vt:lpstr>方正黑体_GBK</vt:lpstr>
      <vt:lpstr>Calibri</vt:lpstr>
      <vt:lpstr>方正楷体_GBK</vt:lpstr>
      <vt:lpstr>NEU-XT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2026-03-16T06:38:19Z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