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media/image7.tif" ContentType="image/tiff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524" r:id="rId7"/>
    <p:sldId id="498" r:id="rId8"/>
    <p:sldId id="525" r:id="rId9"/>
    <p:sldId id="526" r:id="rId10"/>
    <p:sldId id="427" r:id="rId11"/>
  </p:sldIdLst>
  <p:sldSz cx="12192000" cy="6858000"/>
  <p:notesSz cx="6858000" cy="9144000"/>
  <p:embeddedFontLst>
    <p:embeddedFont>
      <p:font typeface="微软雅黑" pitchFamily="34" charset="-122"/>
      <p:regular r:id="rId12"/>
      <p:bold r:id="rId13"/>
    </p:embeddedFont>
    <p:embeddedFont>
      <p:font typeface="方正书宋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NEU-XT" pitchFamily="18" charset="-122"/>
      <p:regular r:id="rId16"/>
    </p:embeddedFont>
    <p:embeddedFont>
      <p:font typeface="方正小标宋_GBK" pitchFamily="65" charset="-122"/>
      <p:regular r:id="rId17"/>
    </p:embeddedFont>
    <p:embeddedFont>
      <p:font typeface="方正大标宋简体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方正仿宋_GBK" pitchFamily="65" charset="-122"/>
      <p:regular r:id="rId23"/>
    </p:embeddedFont>
    <p:embeddedFont>
      <p:font typeface="方正黑体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NEU-BZ" pitchFamily="2" charset="-122"/>
      <p:regular r:id="rId27"/>
      <p:bold r:id="rId28"/>
      <p:italic r:id="rId29"/>
      <p:boldItalic r:id="rId30"/>
    </p:embeddedFont>
    <p:embeddedFont>
      <p:font typeface="方正楷体_GBK" pitchFamily="65" charset="-122"/>
      <p:regular r:id="rId31"/>
    </p:embeddedFont>
    <p:embeddedFont>
      <p:font typeface="方正隶变_GBK" pitchFamily="65" charset="-122"/>
      <p:regular r:id="rId32"/>
    </p:embeddedFont>
    <p:embeddedFont>
      <p:font typeface="华文宋体" pitchFamily="2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7.t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23</a:t>
            </a:r>
            <a:r>
              <a:rPr lang="zh-CN" altLang="en-US" sz="60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童年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的发现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06677"/>
            <a:ext cx="108962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下列词语音、形全都正确的一组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灾祸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随心所欲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chéng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澈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防碍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一本正经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péi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痴迷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默不作声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jiǒng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目　　番来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去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6162" y="26158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08271" y="35926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44107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4" y="51446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59989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47860" y="969003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下列句子没有语病的一项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我对相声很感兴趣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一有空就听。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我看见冬阳下的骆驼队走来和悦耳的驼铃声。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我认真改正并发现作业中的错别字。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费奥多罗夫童年的发现非常有趣极了。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20340" y="11841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二、先将词语补充完整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再完成后面的练习。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所欲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翻来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正经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自如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绞尽脑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不怀好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为了设计好以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一起遨游太空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点燃航天梦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为主题的手抄报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弟弟一晚上睡不着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终于想出了一个好方案。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选词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921130" y="18338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4437" y="18388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1129" y="26399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06341" y="26450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77763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89605" y="34289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80070" y="479361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绞尽脑汁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602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二、先将词语补充完整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再完成后面的练习。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所欲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翻来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正经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自如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绞尽脑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不怀好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带有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的词语常含有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没有障碍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不受约束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如词语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到来或离去没有阻挡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可用词语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来概括。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921130" y="18338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4437" y="18388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1129" y="26399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06341" y="26450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77763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89605" y="342899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61031" y="4760603"/>
            <a:ext cx="716681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活动不受阻碍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运动得非常熟练自然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00753" y="555160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来去自如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150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三、回顾课文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完成下面练习。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九岁那年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发现了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。发现过程是这样的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中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飞行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→  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由此可见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孩子。</a:t>
            </a:r>
            <a:endParaRPr lang="zh-CN" altLang="en-US" sz="3400"/>
          </a:p>
        </p:txBody>
      </p:sp>
      <p:grpSp>
        <p:nvGrpSpPr>
          <p:cNvPr id="11" name="组合 10"/>
          <p:cNvGrpSpPr/>
          <p:nvPr/>
        </p:nvGrpSpPr>
        <p:grpSpPr>
          <a:xfrm>
            <a:off x="3104147" y="3260551"/>
            <a:ext cx="8062076" cy="711063"/>
            <a:chOff x="3104147" y="3260551"/>
            <a:chExt cx="8062076" cy="711063"/>
          </a:xfrm>
        </p:grpSpPr>
        <p:sp>
          <p:nvSpPr>
            <p:cNvPr id="8" name="矩形 7"/>
            <p:cNvSpPr/>
            <p:nvPr/>
          </p:nvSpPr>
          <p:spPr>
            <a:xfrm>
              <a:off x="3104147" y="3260552"/>
              <a:ext cx="2286000" cy="70986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008686" y="3260551"/>
              <a:ext cx="2286000" cy="70986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880223" y="3261751"/>
              <a:ext cx="2286000" cy="70986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5557570" y="1605245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有关胚胎发育的规律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25944" y="330890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请教老师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87319" y="330890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大胆想象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58856" y="3176900"/>
            <a:ext cx="1928733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得出结论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7621" y="3789359"/>
            <a:ext cx="1054860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天真无邪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、求知若渴、大胆想象、坚持不懈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590" y="1565514"/>
            <a:ext cx="10716126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写写小发现。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作者小小年纪就发现了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进化论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真了不起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你肯定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个会发现的孩子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在学习、生活中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你有哪些有趣的发现呢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59" y="1070810"/>
            <a:ext cx="7627887" cy="44042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9" name="组合 8"/>
          <p:cNvGrpSpPr/>
          <p:nvPr/>
        </p:nvGrpSpPr>
        <p:grpSpPr>
          <a:xfrm>
            <a:off x="252600" y="1382847"/>
            <a:ext cx="11564113" cy="3803548"/>
            <a:chOff x="252600" y="1382847"/>
            <a:chExt cx="11564113" cy="380354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4230" y="1382847"/>
              <a:ext cx="9442483" cy="380354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1255"/>
            <a:stretch/>
          </p:blipFill>
          <p:spPr>
            <a:xfrm>
              <a:off x="252600" y="1382847"/>
              <a:ext cx="7435517" cy="380354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629651" y="1641958"/>
            <a:ext cx="952500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鱼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是睁着眼睛睡觉的。有一天晚上我看见鱼儿在水里一动不动，我知道它们睡着了，但是它们的眼睛还是睁开的。后来我通过查资料了解到鱼和人不一样，它们没有眼皮，因此睡觉时也不会闭上眼睛。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331</Words>
  <Application>Microsoft Office PowerPoint</Application>
  <PresentationFormat>自定义</PresentationFormat>
  <Paragraphs>80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0" baseType="lpstr">
      <vt:lpstr>Arial</vt:lpstr>
      <vt:lpstr>宋体</vt:lpstr>
      <vt:lpstr>微软雅黑</vt:lpstr>
      <vt:lpstr>方正书宋_GBK</vt:lpstr>
      <vt:lpstr>方正大标宋_GBK</vt:lpstr>
      <vt:lpstr>NEU-XT</vt:lpstr>
      <vt:lpstr>方正小标宋_GBK</vt:lpstr>
      <vt:lpstr>方正大标宋简体</vt:lpstr>
      <vt:lpstr>Calibri</vt:lpstr>
      <vt:lpstr>方正仿宋_GBK</vt:lpstr>
      <vt:lpstr>方正黑体_GBK</vt:lpstr>
      <vt:lpstr>NEU-HZ</vt:lpstr>
      <vt:lpstr>NEU-BZ</vt:lpstr>
      <vt:lpstr>Wingdings</vt:lpstr>
      <vt:lpstr>方正楷体_GBK</vt:lpstr>
      <vt:lpstr>方正隶变_GBK</vt:lpstr>
      <vt:lpstr>Times New Roman</vt:lpstr>
      <vt:lpstr>华文宋体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2026-03-18T08:41:05Z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