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509" r:id="rId8"/>
    <p:sldId id="427" r:id="rId9"/>
  </p:sldIdLst>
  <p:sldSz cx="12192000" cy="6858000"/>
  <p:notesSz cx="6858000" cy="9144000"/>
  <p:embeddedFontLst>
    <p:embeddedFont>
      <p:font typeface="方正仿宋_GBK" pitchFamily="65" charset="-122"/>
      <p:regular r:id="rId10"/>
    </p:embeddedFont>
    <p:embeddedFont>
      <p:font typeface="方正大标宋_GBK" pitchFamily="65" charset="-122"/>
      <p:regular r:id="rId11"/>
    </p:embeddedFont>
    <p:embeddedFont>
      <p:font typeface="NEU-HZ" pitchFamily="2" charset="-122"/>
      <p:regular r:id="rId12"/>
      <p:italic r:id="rId13"/>
    </p:embeddedFont>
    <p:embeddedFont>
      <p:font typeface="NEU-BZ" pitchFamily="2" charset="-122"/>
      <p:regular r:id="rId14"/>
      <p:bold r:id="rId15"/>
      <p:italic r:id="rId16"/>
      <p:boldItalic r:id="rId17"/>
    </p:embeddedFont>
    <p:embeddedFont>
      <p:font typeface="微软雅黑" pitchFamily="34" charset="-122"/>
      <p:regular r:id="rId18"/>
      <p:bold r:id="rId19"/>
    </p:embeddedFont>
    <p:embeddedFont>
      <p:font typeface="方正隶变_GBK" pitchFamily="65" charset="-122"/>
      <p:regular r:id="rId20"/>
    </p:embeddedFont>
    <p:embeddedFont>
      <p:font typeface="方正黑体_GBK" pitchFamily="65" charset="-122"/>
      <p:regular r:id="rId21"/>
    </p:embeddedFont>
    <p:embeddedFont>
      <p:font typeface="方正小标宋_GBK" pitchFamily="65" charset="-122"/>
      <p:regular r:id="rId22"/>
    </p:embeddedFont>
    <p:embeddedFont>
      <p:font typeface="方正大标宋简体" charset="-122"/>
      <p:regular r:id="rId23"/>
    </p:embeddedFont>
    <p:embeddedFont>
      <p:font typeface="Calibri" pitchFamily="34" charset="0"/>
      <p:regular r:id="rId24"/>
      <p:bold r:id="rId25"/>
      <p:italic r:id="rId26"/>
      <p:boldItalic r:id="rId27"/>
    </p:embeddedFont>
    <p:embeddedFont>
      <p:font typeface="方正书宋_GBK" pitchFamily="65" charset="-122"/>
      <p:regular r:id="rId28"/>
    </p:embeddedFont>
    <p:embeddedFont>
      <p:font typeface="方正楷体_GBK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牧场之国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一、下列书写完全正确的一组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是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仪态　瑞庄　骏马　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牲蓄　远眺　飞弛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纵横　船艄　笼罩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保拇　垫子　窗帘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73793" y="101569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90348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二、比一比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再组词。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仪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绵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议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89918" y="1894003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仪器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89918" y="2673491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议论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74131" y="1894003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绵羊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74131" y="2673490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棉花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805299" y="1894003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铁罐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05299" y="2673491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灌溉</a:t>
            </a: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476310" y="1894002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踢球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476310" y="2673489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挑剔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三、按要求完成句子练习。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荷兰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是水之国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花之国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也是牧场之国。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这句话用在课文开头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它在文中的作用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总领全文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引出下文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总结全文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深化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主题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50720" y="256155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三、按要求完成句子练习。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荷兰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是水之国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花之国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也是牧场之国。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这句话既点明了荷兰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也强调了本文描写的重点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水之国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花之国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牧场之国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运河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之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国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59259" y="260386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62542" y="262094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62751" y="256155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51698" y="3429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沉睡的牲畜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无声的低地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漆黑的夜晚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只有远处的几座灯塔在闪烁着微弱的光。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这句话运用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了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的修辞手法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表现出牧场上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拟人　 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排比　 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宁静之美　 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动态之美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82467" y="256155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33876" y="259066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21016" y="333779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四、仿照例句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想象情景写一写。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【例】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车船过后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一切又恢复了平静。最后一抹晚霞也渐渐消失了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整个天地都暗了下来。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……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只有远处的几座灯塔在闪烁着微弱的光。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活动结束后的操场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en-US" sz="3400"/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en-US" sz="3400"/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673771" y="3781324"/>
            <a:ext cx="1040731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一切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又恢复了平静。篮球架静静地立在那里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球台上少了来回跳跃的乒乓球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只有同学们遗忘在单杠上的衣服轻轻摇荡。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347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365</Words>
  <Application>Microsoft Office PowerPoint</Application>
  <PresentationFormat>自定义</PresentationFormat>
  <Paragraphs>62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6" baseType="lpstr">
      <vt:lpstr>Arial</vt:lpstr>
      <vt:lpstr>宋体</vt:lpstr>
      <vt:lpstr>方正仿宋_GBK</vt:lpstr>
      <vt:lpstr>方正大标宋_GBK</vt:lpstr>
      <vt:lpstr>NEU-HZ</vt:lpstr>
      <vt:lpstr>NEU-BZ</vt:lpstr>
      <vt:lpstr>微软雅黑</vt:lpstr>
      <vt:lpstr>方正隶变_GBK</vt:lpstr>
      <vt:lpstr>方正黑体_GBK</vt:lpstr>
      <vt:lpstr>方正小标宋_GBK</vt:lpstr>
      <vt:lpstr>方正大标宋简体</vt:lpstr>
      <vt:lpstr>Calibri</vt:lpstr>
      <vt:lpstr>Wingdings</vt:lpstr>
      <vt:lpstr>方正书宋_GBK</vt:lpstr>
      <vt:lpstr>方正楷体_GBK</vt:lpstr>
      <vt:lpstr>Times New Roman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237</cp:revision>
  <dcterms:created xsi:type="dcterms:W3CDTF">2019-06-19T02:08:00Z</dcterms:created>
  <dcterms:modified xsi:type="dcterms:W3CDTF">2026-03-17T00:50:17Z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