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427" r:id="rId6"/>
  </p:sldIdLst>
  <p:sldSz cx="12192000" cy="6858000"/>
  <p:notesSz cx="6858000" cy="9144000"/>
  <p:embeddedFontLst>
    <p:embeddedFont>
      <p:font typeface="NEU-HZ" pitchFamily="2" charset="-122"/>
      <p:regular r:id="rId7"/>
      <p:italic r:id="rId8"/>
    </p:embeddedFont>
    <p:embeddedFont>
      <p:font typeface="方正仿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NEU-BZ" pitchFamily="2" charset="-122"/>
      <p:regular r:id="rId14"/>
      <p:bold r:id="rId15"/>
      <p:italic r:id="rId16"/>
      <p:boldItalic r:id="rId17"/>
    </p:embeddedFont>
    <p:embeddedFont>
      <p:font typeface="方正黑体_GBK" pitchFamily="65" charset="-122"/>
      <p:regular r:id="rId18"/>
    </p:embeddedFont>
    <p:embeddedFont>
      <p:font typeface="方正大标宋简体" charset="-122"/>
      <p:regular r:id="rId19"/>
    </p:embeddedFont>
    <p:embeddedFont>
      <p:font typeface="方正小标宋_GBK" pitchFamily="65" charset="-122"/>
      <p:regular r:id="rId20"/>
    </p:embeddedFont>
    <p:embeddedFont>
      <p:font typeface="方正大标宋_GBK" pitchFamily="65" charset="-122"/>
      <p:regular r:id="rId21"/>
    </p:embeddedFont>
    <p:embeddedFont>
      <p:font typeface="方正书宋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楷体_GBK" pitchFamily="65" charset="-122"/>
      <p:regular r:id="rId24"/>
    </p:embeddedFont>
    <p:embeddedFont>
      <p:font typeface="微软雅黑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font" Target="fonts/font19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presProps" Target="presProps.xml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景阳冈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965"/>
            <a:ext cx="448764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一、看拼音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写同音字。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59" y="1496518"/>
            <a:ext cx="11220450" cy="324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231790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321902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饥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5816" y="412581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基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70818" y="235782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70818" y="325895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杖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38626" y="412862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丈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73970" y="2361656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碟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73970" y="3262780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蝶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52921" y="416956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谍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165033" y="2361656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拖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65033" y="3262780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托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143984" y="4169568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脱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17884"/>
            <a:ext cx="11006455" cy="527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这时候天快晚了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你还过冈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岂不白白送了自家性命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改为陈述句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武松提起拳头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使尽平生力气只顾打。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改为比喻句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NEU-HZ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武松道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你如何不肯卖酒与我吃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改为转述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8134" y="2921114"/>
            <a:ext cx="1046110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这时候天快晚了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你还过冈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这会白白送了自家性命。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402741"/>
            <a:ext cx="9692043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武松提起铁锤般的拳头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使尽平生力气只顾打。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8134" y="5738245"/>
            <a:ext cx="8542420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武松问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酒家如何不肯卖酒与他吃。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842221"/>
            <a:ext cx="1144189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三、请先把成语和俗语补充完整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再选择填空。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龙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龙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龙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 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熊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明知山有虎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焉得虎子。</a:t>
            </a: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及至看到庙门上的印信榜文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的武松才知道前面是真正的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。可是他毫不退缩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毅然选择了上冈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的大丈夫气概。</a:t>
            </a:r>
            <a:endParaRPr lang="zh-CN" altLang="en-US" sz="3400"/>
          </a:p>
        </p:txBody>
      </p:sp>
      <p:sp>
        <p:nvSpPr>
          <p:cNvPr id="8" name="矩形 7"/>
          <p:cNvSpPr/>
          <p:nvPr/>
        </p:nvSpPr>
        <p:spPr>
          <a:xfrm>
            <a:off x="1097929" y="18218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52911" y="18218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73427" y="18218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75316" y="18218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09131" y="18218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64163" y="18218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踞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36552" y="18218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165477" y="18148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10566" y="244241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偏向虎山行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60366" y="243037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不入虎穴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06289" y="324792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虎背熊腰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23938" y="398749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龙潭虎穴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35328" y="4757519"/>
            <a:ext cx="46458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明知山有虎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偏向虎山行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222</Words>
  <Application>Microsoft Office PowerPoint</Application>
  <PresentationFormat>自定义</PresentationFormat>
  <Paragraphs>54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Arial</vt:lpstr>
      <vt:lpstr>宋体</vt:lpstr>
      <vt:lpstr>NEU-HZ</vt:lpstr>
      <vt:lpstr>方正仿宋_GBK</vt:lpstr>
      <vt:lpstr>Calibri</vt:lpstr>
      <vt:lpstr>NEU-BZ</vt:lpstr>
      <vt:lpstr>方正黑体_GBK</vt:lpstr>
      <vt:lpstr>Wingdings</vt:lpstr>
      <vt:lpstr>Times New Roman</vt:lpstr>
      <vt:lpstr>方正大标宋简体</vt:lpstr>
      <vt:lpstr>方正小标宋_GBK</vt:lpstr>
      <vt:lpstr>汉仪雅酷黑 95W</vt:lpstr>
      <vt:lpstr>方正大标宋_GBK</vt:lpstr>
      <vt:lpstr>方正书宋_GBK</vt:lpstr>
      <vt:lpstr>方正隶变_GBK</vt:lpstr>
      <vt:lpstr>方正楷体_GBK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2026-03-03T03:20:36Z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