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06" r:id="rId6"/>
    <p:sldId id="507" r:id="rId7"/>
    <p:sldId id="511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方正大标宋简体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方正黑体_GBK" pitchFamily="65" charset="-122"/>
      <p:regular r:id="rId16"/>
    </p:embeddedFont>
    <p:embeddedFont>
      <p:font typeface="方正仿宋_GBK" pitchFamily="65" charset="-122"/>
      <p:regular r:id="rId17"/>
    </p:embeddedFont>
    <p:embeddedFont>
      <p:font typeface="方正楷体_GBK" pitchFamily="65" charset="-122"/>
      <p:regular r:id="rId18"/>
    </p:embeddedFont>
    <p:embeddedFont>
      <p:font typeface="NEU-HZ" pitchFamily="2" charset="-122"/>
      <p:regular r:id="rId19"/>
      <p:italic r:id="rId20"/>
    </p:embeddedFont>
    <p:embeddedFont>
      <p:font typeface="方正小标宋_GBK" pitchFamily="65" charset="-122"/>
      <p:regular r:id="rId21"/>
    </p:embeddedFont>
    <p:embeddedFont>
      <p:font typeface="方正书宋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微软雅黑" pitchFamily="34" charset="-122"/>
      <p:regular r:id="rId24"/>
      <p:bold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快乐读书吧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4526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一、写出下面中国四大古典名著的作者。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《水浒传》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《西游记》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《三国演义》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《红楼梦》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56936" y="201431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施耐庵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56936" y="312122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吴承恩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61474" y="414390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罗贯中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61474" y="516659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曹雪芹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77783"/>
            <a:ext cx="1100645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二、四大名著你都读过吧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选择正确的人物填一填。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鲁智深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B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探春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C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迎春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D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关羽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E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猪八戒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F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孙悟空</a:t>
            </a:r>
            <a:endParaRPr lang="zh-CN" altLang="zh-CN" sz="3400" spc="-15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在护送唐僧去西天取经途中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机智灵活、嫉恶如仇的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憨态可掬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好耍小聪明的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在《水浒传》中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倒拔垂杨柳的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8386" y="4336415"/>
            <a:ext cx="5597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F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25398" y="4336414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E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45485" y="53590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7783"/>
            <a:ext cx="1127345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二、四大名著你都读过吧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选择正确的人物填一填。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鲁智深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B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探春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C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迎春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D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关羽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E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猪八戒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F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孙悟空</a:t>
            </a:r>
            <a:endParaRPr lang="zh-CN" altLang="zh-CN" sz="3400" spc="-15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《红楼梦》中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贾府四春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中最精明的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《三国演义》中塑造的过五关斩六将、千里走单骑的英雄是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27770" y="3340561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36832" y="53590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465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027"/>
            <a:ext cx="1145392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三、下面的情节分别出自哪部名著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读一读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选一选。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风雪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山神庙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煮酒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论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英雄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抄检大观园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探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无底洞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 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智取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生辰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纲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⑥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女儿国遇险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千里走单骑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⑧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共读《西厢记》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《红楼梦》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《西游记》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《水浒传》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《三国演义》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58376" y="47936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③⑧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28208" y="47093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④⑥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58376" y="55516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65092" y="556868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②⑦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1907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四、阅读名著时遇到了难理解的词句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同学们都来支招。下列方法不合适的是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黑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方正书宋_GBK"/>
                <a:cs typeface="Times New Roman"/>
              </a:rPr>
              <a:t>  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我在阅读《空城计》时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联系上下文猜测词句的意思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帮助我理解内容。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我会把《景阳冈》中所有难懂的词语摘录出来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细细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琢磨</a:t>
            </a:r>
            <a:r>
              <a:rPr lang="zh-CN" altLang="zh-CN" sz="3400" spc="-15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1907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四、阅读名著时遇到了难理解的词句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同学们都来支招。下列方法不合适的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在阅读《憨湘云醉眠芍药裀》时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我借助资料对史湘云有了更多了解。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为了理解《西游记》中难懂的词句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我去看了动画片、电视剧。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980290" y="182181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398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288</Words>
  <Application>Microsoft Office PowerPoint</Application>
  <PresentationFormat>自定义</PresentationFormat>
  <Paragraphs>61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Arial</vt:lpstr>
      <vt:lpstr>宋体</vt:lpstr>
      <vt:lpstr>方正大标宋_GBK</vt:lpstr>
      <vt:lpstr>方正大标宋简体</vt:lpstr>
      <vt:lpstr>NEU-BZ</vt:lpstr>
      <vt:lpstr>方正黑体_GBK</vt:lpstr>
      <vt:lpstr>Wingdings</vt:lpstr>
      <vt:lpstr>方正仿宋_GBK</vt:lpstr>
      <vt:lpstr>方正楷体_GBK</vt:lpstr>
      <vt:lpstr>NEU-HZ</vt:lpstr>
      <vt:lpstr>方正小标宋_GBK</vt:lpstr>
      <vt:lpstr>方正书宋_GBK</vt:lpstr>
      <vt:lpstr>方正隶变_GBK</vt:lpstr>
      <vt:lpstr>Times New Roman</vt:lpstr>
      <vt:lpstr>汉仪雅酷黑 95W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2026-03-09T00:42:59Z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