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509" r:id="rId8"/>
    <p:sldId id="427" r:id="rId9"/>
  </p:sldIdLst>
  <p:sldSz cx="12192000" cy="6858000"/>
  <p:notesSz cx="6858000" cy="9144000"/>
  <p:embeddedFontLst>
    <p:embeddedFont>
      <p:font typeface="方正黑体_GBK" pitchFamily="65" charset="-122"/>
      <p:regular r:id="rId10"/>
    </p:embeddedFont>
    <p:embeddedFont>
      <p:font typeface="方正大标宋简体" charset="-122"/>
      <p:regular r:id="rId11"/>
    </p:embeddedFont>
    <p:embeddedFont>
      <p:font typeface="方正楷体_GBK" pitchFamily="65" charset="-122"/>
      <p:regular r:id="rId12"/>
    </p:embeddedFont>
    <p:embeddedFont>
      <p:font typeface="方正仿宋_GBK" pitchFamily="65" charset="-122"/>
      <p:regular r:id="rId13"/>
    </p:embeddedFont>
    <p:embeddedFont>
      <p:font typeface="NEU-HZ" pitchFamily="2" charset="-122"/>
      <p:regular r:id="rId14"/>
      <p:italic r:id="rId15"/>
    </p:embeddedFon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华文宋体" pitchFamily="2" charset="-122"/>
      <p:regular r:id="rId24"/>
    </p:embeddedFont>
    <p:embeddedFont>
      <p:font typeface="方正书宋_GBK" pitchFamily="65" charset="-122"/>
      <p:regular r:id="rId25"/>
    </p:embeddedFont>
    <p:embeddedFont>
      <p:font typeface="方正隶变_GBK" pitchFamily="65" charset="-122"/>
      <p:regular r:id="rId26"/>
    </p:embeddedFont>
    <p:embeddedFont>
      <p:font typeface="微软雅黑" pitchFamily="34" charset="-122"/>
      <p:regular r:id="rId27"/>
      <p:bold r:id="rId28"/>
    </p:embeddedFont>
    <p:embeddedFont>
      <p:font typeface="NEU-XT" pitchFamily="18" charset="-122"/>
      <p:regular r:id="rId29"/>
    </p:embeddedFont>
    <p:embeddedFont>
      <p:font typeface="方正大标宋_GBK" pitchFamily="65" charset="-122"/>
      <p:regular r:id="rId30"/>
    </p:embeddedFont>
    <p:embeddedFont>
      <p:font typeface="方正小标宋_GBK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青山处处埋忠骨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一、下列加点字的读音有误的一项是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谋划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móu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黯然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革命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91932" y="9916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6865" y="208238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41223" y="206726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43757" y="205214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578410" y="204597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4229043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5460" y="1872042"/>
            <a:ext cx="11177955" cy="2851522"/>
            <a:chOff x="505460" y="1872042"/>
            <a:chExt cx="11177955" cy="285152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505460" y="1872042"/>
              <a:ext cx="11174830" cy="1209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 bwMode="auto">
            <a:xfrm>
              <a:off x="508585" y="3514371"/>
              <a:ext cx="11174830" cy="1209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矩形 9"/>
          <p:cNvSpPr/>
          <p:nvPr/>
        </p:nvSpPr>
        <p:spPr>
          <a:xfrm>
            <a:off x="769266" y="2427124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拟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定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89144" y="2403060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锻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炼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04671" y="2396073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瑞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雪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054211" y="2396072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奔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赴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9266" y="4099948"/>
            <a:ext cx="20842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搞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特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殊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89144" y="4063851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签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字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051345" y="4092961"/>
            <a:ext cx="14510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踌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躇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51994" y="4118967"/>
            <a:ext cx="12554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马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革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299"/>
            <a:ext cx="1139377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三、比一比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瑞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 </a:t>
            </a:r>
            <a:r>
              <a:rPr lang="zh-CN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zh-CN" altLang="zh-CN" sz="3400" smtClean="0">
                <a:latin typeface="Calibri"/>
                <a:ea typeface="宋体"/>
                <a:cs typeface="Times New Roman"/>
              </a:rPr>
              <a:t>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 </a:t>
            </a:r>
            <a:r>
              <a:rPr lang="zh-CN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方正书宋_GBK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89400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瑞雪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08271" y="271058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端正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94447" y="189400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签名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78668" y="2662454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鉴赏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82026" y="189400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媒体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82026" y="266245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计谋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89920" y="189904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尊重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89920" y="2667499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遵守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四、填入语段中的关联词语最恰当的一项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哪个战士的血肉之躯不是父母所生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我是主席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要搞特殊。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有千千万万志愿军烈士安葬在朝鲜吗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岸英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儿子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,(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朝鲜人民的儿子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就尊重朝鲜人民的意愿吧。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　　所以　　不是　　不仅　　也是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　　就　　　不是　　是　　　也是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　　可是　　总是　　是　　　还是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67280" y="8781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9932"/>
            <a:ext cx="1023874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五、写出下列句子所运用的描写方法。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儿子活着不能相见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就让我见见遗骨吧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毛主席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想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书宋_GBK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毛主席强忍着心中的悲痛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目光中流露出无限的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眷恋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211717" y="261055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心理描写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92191" y="41198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神态描写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9932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五、写出下列句子所运用的描写方法。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秘书凑近主席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轻声说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朝鲜方面向主席表示慰问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说岸英同志是为朝鲜人民的解放事业牺牲的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也是朝鲜人民的儿子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请求把岸英安葬在朝鲜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</a:p>
          <a:p>
            <a:pPr algn="r">
              <a:lnSpc>
                <a:spcPct val="150000"/>
              </a:lnSpc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6202444" y="408375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动作描写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77991" y="410082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语言描写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47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262</Words>
  <Application>Microsoft Office PowerPoint</Application>
  <PresentationFormat>自定义</PresentationFormat>
  <Paragraphs>65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Arial</vt:lpstr>
      <vt:lpstr>宋体</vt:lpstr>
      <vt:lpstr>方正黑体_GBK</vt:lpstr>
      <vt:lpstr>方正大标宋简体</vt:lpstr>
      <vt:lpstr>方正楷体_GBK</vt:lpstr>
      <vt:lpstr>方正仿宋_GBK</vt:lpstr>
      <vt:lpstr>NEU-HZ</vt:lpstr>
      <vt:lpstr>Calibri</vt:lpstr>
      <vt:lpstr>NEU-BZ</vt:lpstr>
      <vt:lpstr>Wingdings</vt:lpstr>
      <vt:lpstr>汉仪雅酷黑 95W</vt:lpstr>
      <vt:lpstr>华文宋体</vt:lpstr>
      <vt:lpstr>Times New Roman</vt:lpstr>
      <vt:lpstr>方正书宋_GBK</vt:lpstr>
      <vt:lpstr>方正隶变_GBK</vt:lpstr>
      <vt:lpstr>微软雅黑</vt:lpstr>
      <vt:lpstr>NEU-XT</vt:lpstr>
      <vt:lpstr>方正大标宋_GBK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241</cp:revision>
  <dcterms:created xsi:type="dcterms:W3CDTF">2019-06-19T02:08:00Z</dcterms:created>
  <dcterms:modified xsi:type="dcterms:W3CDTF">2026-03-13T23:42:07Z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