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大标宋简体" charset="-122"/>
      <p:regular r:id="rId10"/>
    </p:embeddedFont>
    <p:embeddedFont>
      <p:font typeface="方正仿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隶变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NEU-XT" pitchFamily="18" charset="-122"/>
      <p:regular r:id="rId22"/>
    </p:embeddedFont>
    <p:embeddedFont>
      <p:font typeface="方正大标宋_GBK" pitchFamily="65" charset="-122"/>
      <p:regular r:id="rId23"/>
    </p:embeddedFont>
    <p:embeddedFont>
      <p:font typeface="方正小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期中复习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4468"/>
            <a:ext cx="11006455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词语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1" y="1850189"/>
            <a:ext cx="11309350" cy="238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31643" y="2344211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疑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惑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72576" y="2296083"/>
            <a:ext cx="11576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妒 忌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13540" y="2301128"/>
            <a:ext cx="15953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锻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炼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87551" y="2301128"/>
            <a:ext cx="20842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搞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特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殊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6163" y="3639313"/>
            <a:ext cx="171713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b="1" smtClean="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膛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72576" y="3615978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擂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鼓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13540" y="3615977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瞎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闹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67255" y="3608990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慰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问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477"/>
            <a:ext cx="1100645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二、下列各组词语中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都有一个错别字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选出序号。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山寨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榆树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似定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武艺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崭新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由衰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荣幸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颤抖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熟炼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诊所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年龄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惊疑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55256" y="232584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84247" y="33016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84247" y="43364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32158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三、补充词语。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一声不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见血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然起敬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更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神机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算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蹲身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班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违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36135" y="1826687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吭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5107" y="186782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针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04783" y="185075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肃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5169" y="2664024"/>
            <a:ext cx="235673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半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书宋_GBK"/>
                <a:ea typeface="宋体"/>
                <a:cs typeface="Times New Roman"/>
              </a:rPr>
              <a:t>  </a:t>
            </a:r>
            <a:r>
              <a:rPr lang="en-US" altLang="zh-CN" sz="3400" b="1" smtClean="0">
                <a:solidFill>
                  <a:srgbClr val="E72582"/>
                </a:solidFill>
                <a:latin typeface="方正书宋_GBK"/>
                <a:ea typeface="宋体"/>
                <a:cs typeface="Times New Roman"/>
              </a:rPr>
              <a:t>  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54745" y="2664024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妙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93046" y="2664024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瞑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6865" y="3429000"/>
            <a:ext cx="224773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序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书宋_GBK"/>
                <a:ea typeface="宋体"/>
                <a:cs typeface="Times New Roman"/>
              </a:rPr>
              <a:t>  </a:t>
            </a:r>
            <a:r>
              <a:rPr lang="en-US" altLang="zh-CN" sz="3400" b="1" smtClean="0">
                <a:solidFill>
                  <a:srgbClr val="E72582"/>
                </a:solidFill>
                <a:latin typeface="方正书宋_GBK"/>
                <a:ea typeface="宋体"/>
                <a:cs typeface="Times New Roman"/>
              </a:rPr>
              <a:t> 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排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39456" y="340493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拱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17015" y="340493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胜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四、日积月累。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春风不度玉门关。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孤帆远影碧空尽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青春作伴好还乡。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遗民泪尽胡尘里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黄沙百战穿金甲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6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一片孤城万仞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529872" y="161727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羌笛何须怨杨柳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7608" y="238729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唯见长江天际流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24154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白日放歌须纵酒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77608" y="402359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南望王师又一年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77608" y="478158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不破楼兰终不还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08271" y="552754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黄河远上白云间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四、日积月累。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7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昼出耘田夜绩麻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8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牧童归去横牛背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9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彩丝穿取当银钲。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10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游子身上衣。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4477608" y="158118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村庄儿女各当家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7608" y="245754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短笛无腔信口吹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21747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稚子金盆脱晓冰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53857" y="397546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慈母手中线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197</Words>
  <Application>Microsoft Office PowerPoint</Application>
  <PresentationFormat>自定义</PresentationFormat>
  <Paragraphs>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方正黑体_GBK</vt:lpstr>
      <vt:lpstr>方正大标宋简体</vt:lpstr>
      <vt:lpstr>方正仿宋_GBK</vt:lpstr>
      <vt:lpstr>NEU-HZ</vt:lpstr>
      <vt:lpstr>Calibri</vt:lpstr>
      <vt:lpstr>Wingdings</vt:lpstr>
      <vt:lpstr>汉仪雅酷黑 95W</vt:lpstr>
      <vt:lpstr>Times New Roman</vt:lpstr>
      <vt:lpstr>方正隶变_GBK</vt:lpstr>
      <vt:lpstr>方正书宋_GBK</vt:lpstr>
      <vt:lpstr>微软雅黑</vt:lpstr>
      <vt:lpstr>NEU-XT</vt:lpstr>
      <vt:lpstr>方正大标宋_GBK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2026-03-14T00:50:40Z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