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华文宋体" pitchFamily="2" charset="-122"/>
      <p:regular r:id="rId8"/>
    </p:embeddedFont>
    <p:embeddedFont>
      <p:font typeface="NEU-HZ" pitchFamily="2" charset="-122"/>
      <p:regular r:id="rId9"/>
      <p:italic r:id="rId10"/>
    </p:embeddedFont>
    <p:embeddedFont>
      <p:font typeface="方正仿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黑体_GBK" pitchFamily="65" charset="-122"/>
      <p:regular r:id="rId20"/>
    </p:embeddedFont>
    <p:embeddedFont>
      <p:font typeface="方正大标宋简体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_GBK" pitchFamily="65" charset="-122"/>
      <p:regular r:id="rId23"/>
    </p:embeddedFont>
    <p:embeddedFont>
      <p:font typeface="方正书宋_GBK" pitchFamily="65" charset="-122"/>
      <p:regular r:id="rId24"/>
    </p:embeddedFont>
    <p:embeddedFont>
      <p:font typeface="方正隶变_GBK" pitchFamily="65" charset="-122"/>
      <p:regular r:id="rId25"/>
    </p:embeddedFont>
    <p:embeddedFont>
      <p:font typeface="方正楷体_GBK" pitchFamily="65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NEU-XT" pitchFamily="18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草船借箭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861094"/>
            <a:ext cx="10804224" cy="3426290"/>
            <a:chOff x="505460" y="861094"/>
            <a:chExt cx="10804224" cy="3426290"/>
          </a:xfrm>
        </p:grpSpPr>
        <p:sp>
          <p:nvSpPr>
            <p:cNvPr id="3" name="矩形 2"/>
            <p:cNvSpPr/>
            <p:nvPr/>
          </p:nvSpPr>
          <p:spPr>
            <a:xfrm>
              <a:off x="505460" y="861094"/>
              <a:ext cx="10804224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一、给下列加点字选择正确的读音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打上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曹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军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cáo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cháo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漆黑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cī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qī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endParaRPr lang="en-US" altLang="zh-CN" sz="3400" smtClean="0">
                <a:latin typeface="NEU-XT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翎毛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líng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lín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擂鼓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léi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lèi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水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寨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zhài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zài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粗鲁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lǔ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lú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en-US" sz="3400"/>
            </a:p>
          </p:txBody>
        </p:sp>
        <p:sp>
          <p:nvSpPr>
            <p:cNvPr id="8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460" y="209029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73451" y="211918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5460" y="286157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073451" y="286765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932801" y="367183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94A31E79-ABE2-45F0-B5C9-5CDCC84B0C1C}"/>
                </a:ext>
              </a:extLst>
            </p:cNvPr>
            <p:cNvSpPr txBox="1"/>
            <p:nvPr/>
          </p:nvSpPr>
          <p:spPr>
            <a:xfrm>
              <a:off x="5472813" y="367183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963712" y="187551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892651" y="191166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910952" y="27058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247474" y="27027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031272" y="342705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6199346" y="34416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423498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13"/>
          <a:stretch/>
        </p:blipFill>
        <p:spPr bwMode="auto">
          <a:xfrm>
            <a:off x="229936" y="1644483"/>
            <a:ext cx="11684000" cy="521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94"/>
          <a:stretch/>
        </p:blipFill>
        <p:spPr bwMode="auto">
          <a:xfrm>
            <a:off x="229936" y="3657607"/>
            <a:ext cx="11684000" cy="533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17807" y="2201639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796629"/>
              </p:ext>
            </p:extLst>
          </p:nvPr>
        </p:nvGraphicFramePr>
        <p:xfrm>
          <a:off x="445300" y="225169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554038" y="2176427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589514"/>
              </p:ext>
            </p:extLst>
          </p:nvPr>
        </p:nvGraphicFramePr>
        <p:xfrm>
          <a:off x="3581531" y="222647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督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630112" y="2174813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627950"/>
              </p:ext>
            </p:extLst>
          </p:nvPr>
        </p:nvGraphicFramePr>
        <p:xfrm>
          <a:off x="6657605" y="222486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758994" y="2147634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866336"/>
              </p:ext>
            </p:extLst>
          </p:nvPr>
        </p:nvGraphicFramePr>
        <p:xfrm>
          <a:off x="9786487" y="219768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433048" y="4182312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21443"/>
              </p:ext>
            </p:extLst>
          </p:nvPr>
        </p:nvGraphicFramePr>
        <p:xfrm>
          <a:off x="460541" y="423236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遮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569279" y="4227637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183056"/>
              </p:ext>
            </p:extLst>
          </p:nvPr>
        </p:nvGraphicFramePr>
        <p:xfrm>
          <a:off x="3596772" y="427768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670096" y="4207118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149207"/>
              </p:ext>
            </p:extLst>
          </p:nvPr>
        </p:nvGraphicFramePr>
        <p:xfrm>
          <a:off x="6697589" y="425717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806327" y="4252443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019910"/>
              </p:ext>
            </p:extLst>
          </p:nvPr>
        </p:nvGraphicFramePr>
        <p:xfrm>
          <a:off x="9833820" y="430249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然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字组词填到句中的括号里。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谁能在十天之内造十万支箭呢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是周瑜在刁难诸葛亮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诸葛亮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清楚周瑜的阴谋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但诸葛亮才智过人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心中早有妙计。后来诸葛亮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借箭成功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令周瑜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起敬。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85998" y="18458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显然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10950" y="25615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当然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00987" y="33808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果然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2082" y="41559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肃然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3"/>
            <a:ext cx="11405804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体会人物的所思所想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选一选。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步步紧逼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明知故问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胸有成竹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正中下怀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我们就要跟曹军交战了。水上交战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用什么兵器最好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周瑜这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用弓箭最好。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对于周瑜来说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诸葛亮这样的回答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 spc="-3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 spc="-3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十天造得好吗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 spc="-3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3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3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先生预计几天可以造好</a:t>
            </a:r>
            <a:r>
              <a:rPr lang="en-US" altLang="zh-CN" sz="3400" spc="-3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 spc="-3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周瑜对</a:t>
            </a:r>
            <a:r>
              <a:rPr lang="zh-CN" altLang="zh-CN" sz="3400" spc="-300">
                <a:latin typeface="Calibri"/>
                <a:ea typeface="宋体"/>
                <a:cs typeface="Times New Roman"/>
              </a:rPr>
              <a:t>诸葛亮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只要三天。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此时诸葛亮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已经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248433" y="31964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91551" y="38411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11866" y="46251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3162" y="53590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175</Words>
  <Application>Microsoft Office PowerPoint</Application>
  <PresentationFormat>自定义</PresentationFormat>
  <Paragraphs>66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华文宋体</vt:lpstr>
      <vt:lpstr>NEU-HZ</vt:lpstr>
      <vt:lpstr>方正仿宋_GBK</vt:lpstr>
      <vt:lpstr>Calibri</vt:lpstr>
      <vt:lpstr>NEU-BZ</vt:lpstr>
      <vt:lpstr>方正黑体_GBK</vt:lpstr>
      <vt:lpstr>Wingdings</vt:lpstr>
      <vt:lpstr>楷体</vt:lpstr>
      <vt:lpstr>Times New Roman</vt:lpstr>
      <vt:lpstr>方正大标宋简体</vt:lpstr>
      <vt:lpstr>方正小标宋_GBK</vt:lpstr>
      <vt:lpstr>汉仪雅酷黑 95W</vt:lpstr>
      <vt:lpstr>方正大标宋_GBK</vt:lpstr>
      <vt:lpstr>方正书宋_GBK</vt:lpstr>
      <vt:lpstr>方正隶变_GBK</vt:lpstr>
      <vt:lpstr>方正楷体_GBK</vt:lpstr>
      <vt:lpstr>微软雅黑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2026-03-03T02:35:55Z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