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楷体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方正大标宋简体" charset="-122"/>
      <p:regular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方正黑体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NEU-BZ" pitchFamily="2" charset="-122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09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一、补全古诗《四时田园杂兴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其三十一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》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并完成后面的练习。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村庄儿女各当家。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童孙未解供耕织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这首诗的作者是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诗中描写初夏时节农民辛勤劳动的句子是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648808" y="235120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昼出耘田夜绩麻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52956" y="326289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也傍桑阴学种瓜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4161" y="40235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范成大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8513" y="476955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昼出耘田夜绩麻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14392" y="476954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村庄儿女各当家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3442" y="866861"/>
            <a:ext cx="1109847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昼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是一组反义词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对于这两个词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下列说法不正确的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	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从时间角度表现出农家耕织的场景。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体现出劳动人民劳作的辛苦。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表达了诗人对劳动人民勤劳的赞美。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突出了劳动人民时间观念不强。</a:t>
            </a:r>
          </a:p>
        </p:txBody>
      </p:sp>
      <p:sp>
        <p:nvSpPr>
          <p:cNvPr id="3" name="矩形 2"/>
          <p:cNvSpPr/>
          <p:nvPr/>
        </p:nvSpPr>
        <p:spPr>
          <a:xfrm>
            <a:off x="1654818" y="17903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7976"/>
            <a:ext cx="1100645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借助关键词感受情感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未解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等字词中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我们能感受到儿童的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以及诗人对儿童的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8881" y="210723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天真可爱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58580" y="21072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赞扬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797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孩子们是怎样种瓜的呢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请你发挥想象。运用恰当的神态、动作等描写补充下面这段话。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个孩子蹲在桑树下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然后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他们抚摸着瓜苗的叶子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轻轻地说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小瓜苗啊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快快长大吧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17830" y="2312788"/>
            <a:ext cx="105563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用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锄头奋力地挖坑。他们累得小脸通红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不时地擦汗。坑挖好了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他们小心翼翼地把瓜苗放进坑里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填好土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又浇上一瓢水。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621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敲成玉磬穿林响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《村晚》一诗中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描绘出一幅幽静美丽的乡村晚景图的两句诗是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3533" y="208007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忽作玻璃碎地声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67328" y="413299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草满池塘水满陂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31097" y="413298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山衔落日浸寒漪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281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方正仿宋_GBK</vt:lpstr>
      <vt:lpstr>方正楷体_GBK</vt:lpstr>
      <vt:lpstr>方正大标宋_GBK</vt:lpstr>
      <vt:lpstr>Wingdings</vt:lpstr>
      <vt:lpstr>方正书宋_GBK</vt:lpstr>
      <vt:lpstr>NEU-HZ</vt:lpstr>
      <vt:lpstr>方正大标宋简体</vt:lpstr>
      <vt:lpstr>方正小标宋_GBK</vt:lpstr>
      <vt:lpstr>方正隶变_GBK</vt:lpstr>
      <vt:lpstr>汉仪雅酷黑 95W</vt:lpstr>
      <vt:lpstr>Times New Roman</vt:lpstr>
      <vt:lpstr>方正黑体_GBK</vt:lpstr>
      <vt:lpstr>微软雅黑</vt:lpstr>
      <vt:lpstr>NEU-BZ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2026-02-24T02:57:05Z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