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10" r:id="rId3"/>
    <p:sldId id="511" r:id="rId4"/>
    <p:sldId id="505" r:id="rId5"/>
    <p:sldId id="506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方正大标宋简体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黑体_GBK" pitchFamily="65" charset="-122"/>
      <p:regular r:id="rId14"/>
    </p:embeddedFont>
    <p:embeddedFont>
      <p:font typeface="方正仿宋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方正小标宋_GBK" pitchFamily="65" charset="-122"/>
      <p:regular r:id="rId18"/>
    </p:embeddedFont>
    <p:embeddedFont>
      <p:font typeface="方正书宋_GBK" pitchFamily="65" charset="-122"/>
      <p:regular r:id="rId19"/>
    </p:embeddedFont>
    <p:embeddedFont>
      <p:font typeface="方正隶变_GBK" pitchFamily="65" charset="-122"/>
      <p:regular r:id="rId20"/>
    </p:embeddedFont>
    <p:embeddedFont>
      <p:font typeface="微软雅黑" pitchFamily="34" charset="-122"/>
      <p:regular r:id="rId21"/>
      <p:bold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快乐读书吧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68544" y="2966612"/>
            <a:ext cx="5190846" cy="2964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747141"/>
            <a:ext cx="113215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一、看名著插图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图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中的三位人物分别是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身长七尺五寸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两耳垂肩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双手过膝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目能自顾其耳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面如冠玉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唇若涂脂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描写的是其中的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6008687" y="15330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关羽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8502" y="153305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刘备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32155" y="15330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张飞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4772" y="38551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刘备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338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68544" y="2882388"/>
            <a:ext cx="5190846" cy="2964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759173"/>
            <a:ext cx="11321583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一、看名著插图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图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中的人物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名著《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。下面的描写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她的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肌肤微丰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合中身材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腮凝新荔。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两弯似蹙非蹙罥烟眉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似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泣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泣含露目。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一双丹凤三角眼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两弯柳叶吊梢眉。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头带妙常髻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身上穿一件月白素绸袄儿。</a:t>
            </a:r>
          </a:p>
        </p:txBody>
      </p:sp>
      <p:sp>
        <p:nvSpPr>
          <p:cNvPr id="8" name="矩形 7"/>
          <p:cNvSpPr/>
          <p:nvPr/>
        </p:nvSpPr>
        <p:spPr>
          <a:xfrm>
            <a:off x="5578242" y="149696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红楼梦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30516" y="149695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林黛玉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99027" y="25056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68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20126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二、借助回目猜内容。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中国古代长篇小说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多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是章回体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读读回目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就能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猜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出这一回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主要讲了什么故事。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读右边回目中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回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猜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这一回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讲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 smtClean="0">
              <a:solidFill>
                <a:schemeClr val="bg1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175" y="2755230"/>
            <a:ext cx="6573904" cy="279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33984" y="39754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9809" y="4590202"/>
            <a:ext cx="998220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齐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天大圣吃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蟠桃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、</a:t>
            </a:r>
            <a:endParaRPr lang="en-US" altLang="zh-CN" sz="3400" b="1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偷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仙丹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天兵天将捉拿他偷仙丹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天兵天将捉拿他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3095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三、在你读过的中国古典名著中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哪一个人物给你留下了深刻的印象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请完成下面的练习。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>
              <a:lnSpc>
                <a:spcPct val="20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我对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印象深刻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因为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 u="sng">
              <a:solidFill>
                <a:schemeClr val="bg1"/>
              </a:solidFill>
              <a:latin typeface="NEU-BZ"/>
              <a:ea typeface="方正仿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438000" y="313830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孙悟空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3492" y="2869786"/>
            <a:ext cx="11105015" cy="203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火眼金睛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能一眼认出妖怪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他重情重义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保护着师父去西天取回真经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214</Words>
  <Application>Microsoft Office PowerPoint</Application>
  <PresentationFormat>自定义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方正大标宋_GBK</vt:lpstr>
      <vt:lpstr>方正大标宋简体</vt:lpstr>
      <vt:lpstr>NEU-BZ</vt:lpstr>
      <vt:lpstr>方正黑体_GBK</vt:lpstr>
      <vt:lpstr>Wingdings</vt:lpstr>
      <vt:lpstr>方正仿宋_GBK</vt:lpstr>
      <vt:lpstr>NEU-HZ</vt:lpstr>
      <vt:lpstr>方正小标宋_GBK</vt:lpstr>
      <vt:lpstr>方正书宋_GBK</vt:lpstr>
      <vt:lpstr>方正隶变_GBK</vt:lpstr>
      <vt:lpstr>Times New Roman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2026-03-09T01:04:46Z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