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楷体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方正书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MS Gothic" pitchFamily="49" charset="-128"/>
      <p:regular r:id="rId24"/>
    </p:embeddedFont>
    <p:embeddedFont>
      <p:font typeface="微软雅黑" pitchFamily="34" charset="-122"/>
      <p:regular r:id="rId25"/>
      <p:bold r:id="rId26"/>
    </p:embeddedFont>
    <p:embeddedFont>
      <p:font typeface="方正小标宋_GBK" pitchFamily="65" charset="-122"/>
      <p:regular r:id="rId27"/>
    </p:embeddedFont>
    <p:embeddedFont>
      <p:font typeface="方正大标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语文园地四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93281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18" y="1655029"/>
            <a:ext cx="10997364" cy="324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45446" y="2115113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129665"/>
              </p:ext>
            </p:extLst>
          </p:nvPr>
        </p:nvGraphicFramePr>
        <p:xfrm>
          <a:off x="672939" y="216516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锻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589172" y="2110809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634322"/>
              </p:ext>
            </p:extLst>
          </p:nvPr>
        </p:nvGraphicFramePr>
        <p:xfrm>
          <a:off x="3616665" y="21608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520865" y="2117886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343982"/>
              </p:ext>
            </p:extLst>
          </p:nvPr>
        </p:nvGraphicFramePr>
        <p:xfrm>
          <a:off x="6548358" y="21679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487358" y="2119387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74004"/>
              </p:ext>
            </p:extLst>
          </p:nvPr>
        </p:nvGraphicFramePr>
        <p:xfrm>
          <a:off x="9514851" y="216943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665494" y="3819641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714064"/>
              </p:ext>
            </p:extLst>
          </p:nvPr>
        </p:nvGraphicFramePr>
        <p:xfrm>
          <a:off x="692987" y="386969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609220" y="381533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091012"/>
              </p:ext>
            </p:extLst>
          </p:nvPr>
        </p:nvGraphicFramePr>
        <p:xfrm>
          <a:off x="3636713" y="386538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540913" y="3822414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97805"/>
              </p:ext>
            </p:extLst>
          </p:nvPr>
        </p:nvGraphicFramePr>
        <p:xfrm>
          <a:off x="6568406" y="387246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定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9507406" y="3823915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116235"/>
              </p:ext>
            </p:extLst>
          </p:nvPr>
        </p:nvGraphicFramePr>
        <p:xfrm>
          <a:off x="9534899" y="387396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90047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二、判断下列说法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错的画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阅读时可以通过文中人物的一系列变化来体会人物的心理变化。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能体现人物内心活动的描写方法只有动作描写、语言描写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神态描写。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阅读时通过体会人物的内心想法可以加深对文章内容的理解。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61544" y="252171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697391" y="413840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04081" y="55376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抓住人物的动作、语言、神态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意志顽强、信念坚定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自私贪财、穷凶极恶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内心痛苦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抉择艰难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毛主席黯然的目光转向窗外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右手指指写字台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示意秘书将电报记录稿放在上面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759259" y="49139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33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抓住人物的动作、语言、神态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意志顽强、信念坚定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自私贪财、穷凶极恶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内心痛苦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抉择艰难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病人平静地回答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眼睛离脑子太近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我担心施行麻醉会影响脑神经。而我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今后需要一个非常清醒的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502793" y="56719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9330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抓住人物的动作、语言、神态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体会人物的内心。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意志顽强、信念坚定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自私贪财、穷凶极恶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内心痛苦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抉择艰难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他们之中有一个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左手拿着一个木柄榴弹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右手拉出榴弹中的引线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双脚拉开一步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做出要抛掷的姿势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用凶恶的眼光盯着我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威吓地吼道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赶快将钱拿出来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不然就是一炸弹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把你炸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死去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358405" y="56598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264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方正黑体_GBK</vt:lpstr>
      <vt:lpstr>方正大标宋简体</vt:lpstr>
      <vt:lpstr>方正楷体_GBK</vt:lpstr>
      <vt:lpstr>NEU-HZ</vt:lpstr>
      <vt:lpstr>楷体</vt:lpstr>
      <vt:lpstr>Calibri</vt:lpstr>
      <vt:lpstr>NEU-BZ</vt:lpstr>
      <vt:lpstr>Wingdings</vt:lpstr>
      <vt:lpstr>汉仪雅酷黑 95W</vt:lpstr>
      <vt:lpstr>Times New Roman</vt:lpstr>
      <vt:lpstr>方正书宋_GBK</vt:lpstr>
      <vt:lpstr>方正隶变_GBK</vt:lpstr>
      <vt:lpstr>MS Gothic</vt:lpstr>
      <vt:lpstr>微软雅黑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2026-03-14T00:28:19Z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