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楷体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XT" pitchFamily="18" charset="-122"/>
      <p:regular r:id="rId29"/>
    </p:embeddedFont>
    <p:embeddedFont>
      <p:font typeface="方正大标宋_GBK" pitchFamily="65" charset="-122"/>
      <p:regular r:id="rId30"/>
    </p:embeddedFont>
    <p:embeddedFont>
      <p:font typeface="方正小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军　神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4278094"/>
            <a:chOff x="505459" y="861094"/>
            <a:chExt cx="11006455" cy="4278094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——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画出下列加点字的正确读音。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吭声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kēng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hēng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晕过去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yūn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hūn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endParaRPr lang="en-US" altLang="zh-CN" sz="3400" smtClean="0">
                <a:latin typeface="NEU-XT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绷带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bēnɡ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běng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沃土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wò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ào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由衷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zōng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zhōnɡ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审视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sěn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shěn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57063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7" y="25625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358931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6" y="358930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46962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5" y="467605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59334" y="2878412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550797" y="2870278"/>
            <a:ext cx="726929" cy="81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59334" y="3897086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004342" y="3897085"/>
            <a:ext cx="756026" cy="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005847" y="4978670"/>
            <a:ext cx="1229269" cy="2532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277726" y="4866375"/>
            <a:ext cx="91440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二、下列加点字的意思与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施行手术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施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的意思相同的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施肥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施加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布施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施工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5231" y="17767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7971" y="29038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384605" y="28798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320308" y="29038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17550" y="28798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三、选择恰当的词语填空。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注视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审视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凝视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俯视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翠鸟一动不动地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着水面。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苏东坡站在船头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着远方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若有所思。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他重新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着眼前这个人。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他站在山顶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山脚下的公路。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10950" y="26403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注视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59078" y="33808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凝视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0387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审视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7087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俯视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075609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四、例句写出了人物与平时不同的表现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【例】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手术台上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一向从容镇定的沃克医生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这次双手却有些颤抖。他额上汗珠滚滚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护士帮他擦了一次又一次。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一向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次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9853" y="318642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讲台上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48574" y="3215536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和蔼、面带微笑的刘老师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0696" y="4011561"/>
            <a:ext cx="42098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却紧皱眉头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十分严肃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五、根据要求选择。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课文《军神》是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顺序来写的。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时间先后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事件发展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空间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763722" y="1776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五、根据要求选择。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课文《军神》描写沃克医生的文字很多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本文描写沃克医生神态、情绪变化是为了衬托刘伯承的惊人的毅力和顽强的意志。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沃克医生是课文的主要人物。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课文表达了沃克医生对刘伯承的敬佩和赞扬之情。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033562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293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方正黑体_GBK</vt:lpstr>
      <vt:lpstr>方正大标宋简体</vt:lpstr>
      <vt:lpstr>方正楷体_GBK</vt:lpstr>
      <vt:lpstr>方正仿宋_GBK</vt:lpstr>
      <vt:lpstr>NEU-HZ</vt:lpstr>
      <vt:lpstr>Calibri</vt:lpstr>
      <vt:lpstr>NEU-BZ</vt:lpstr>
      <vt:lpstr>Wingdings</vt:lpstr>
      <vt:lpstr>汉仪雅酷黑 95W</vt:lpstr>
      <vt:lpstr>华文宋体</vt:lpstr>
      <vt:lpstr>Times New Roman</vt:lpstr>
      <vt:lpstr>方正书宋_GBK</vt:lpstr>
      <vt:lpstr>方正隶变_GBK</vt:lpstr>
      <vt:lpstr>微软雅黑</vt:lpstr>
      <vt:lpstr>NEU-XT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2026-03-14T00:13:25Z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