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7" r:id="rId6"/>
    <p:sldId id="498" r:id="rId7"/>
    <p:sldId id="524" r:id="rId8"/>
    <p:sldId id="525" r:id="rId9"/>
    <p:sldId id="526" r:id="rId10"/>
    <p:sldId id="522" r:id="rId11"/>
    <p:sldId id="427" r:id="rId12"/>
  </p:sldIdLst>
  <p:sldSz cx="12192000" cy="6858000"/>
  <p:notesSz cx="6858000" cy="9144000"/>
  <p:embeddedFontLst>
    <p:embeddedFont>
      <p:font typeface="NEU-XT" pitchFamily="18" charset="-122"/>
      <p:regular r:id="rId13"/>
    </p:embeddedFont>
    <p:embeddedFont>
      <p:font typeface="方正大标宋简体" charset="-122"/>
      <p:regular r:id="rId14"/>
    </p:embeddedFont>
    <p:embeddedFont>
      <p:font typeface="方正楷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华文宋体" pitchFamily="2" charset="-122"/>
      <p:regular r:id="rId18"/>
    </p:embeddedFont>
    <p:embeddedFont>
      <p:font typeface="方正仿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小标宋_GBK" pitchFamily="65" charset="-122"/>
      <p:regular r:id="rId31"/>
    </p:embeddedFont>
    <p:embeddedFont>
      <p:font typeface="方正黑体_GBK" pitchFamily="65" charset="-122"/>
      <p:regular r:id="rId32"/>
    </p:embeddedFont>
    <p:embeddedFont>
      <p:font typeface="微软雅黑" pitchFamily="34" charset="-122"/>
      <p:regular r:id="rId33"/>
      <p:bold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８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     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红楼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春趣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阅读材料二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你从中得出的结论是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90074" y="670491"/>
            <a:ext cx="1061185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大多数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同学只看过由名著改编的影视作品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而很少有人看过原著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546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一、下列加点字读音全部正确的一组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籰子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yuè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跺脚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duǒ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shāo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宝钗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chāi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豁出去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蝙蝠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piān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丫鬟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手帕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袭击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屉子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嫣红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6545" y="28333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68575" y="27913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40902" y="28414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42182" y="360937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68574" y="360370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83700" y="35939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6545" y="436187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03003" y="437634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40901" y="43932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2820" y="51611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68573" y="51611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83700" y="51611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21329" y="18458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3995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二、下列说法中有误的一项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联系上下文可以猜测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剪子股儿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籰子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都是放风筝的用具。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人们把放风筝这种民俗活动理解为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放晦气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寄托了人们的美好愿望。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七手八脚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指很多人一起动手的样子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也指动作忙乱。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宝玉又兴头起来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也打发个小丫头子家去。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句中的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兴头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指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故意挑起事端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00815" y="1003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1"/>
            <a:ext cx="114230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课文介绍了宝玉和黛玉等人一起在大观园里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故事。给主要人物做一做人物卡片。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25" y="2548856"/>
            <a:ext cx="11664950" cy="361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019199" y="90392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放风筝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6368" y="3534826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心细聪明</a:t>
            </a:r>
          </a:p>
        </p:txBody>
      </p:sp>
      <p:sp>
        <p:nvSpPr>
          <p:cNvPr id="10" name="矩形 9"/>
          <p:cNvSpPr/>
          <p:nvPr/>
        </p:nvSpPr>
        <p:spPr>
          <a:xfrm>
            <a:off x="6526934" y="4355431"/>
            <a:ext cx="53479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让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宝玉换风筝顶线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781"/>
            <a:ext cx="1142301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课文介绍了宝玉和黛玉等人一起在大观园里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故事。给主要人物做一做人物卡片。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19199" y="90392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放风筝</a:t>
            </a:r>
            <a:endParaRPr lang="zh-CN" altLang="en-US" b="1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505460" y="2524774"/>
            <a:ext cx="5807075" cy="361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916281" y="2728711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紫娟</a:t>
            </a:r>
          </a:p>
        </p:txBody>
      </p:sp>
      <p:sp>
        <p:nvSpPr>
          <p:cNvPr id="12" name="矩形 11"/>
          <p:cNvSpPr/>
          <p:nvPr/>
        </p:nvSpPr>
        <p:spPr>
          <a:xfrm>
            <a:off x="1819871" y="3544399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任性直爽</a:t>
            </a:r>
          </a:p>
        </p:txBody>
      </p:sp>
      <p:sp>
        <p:nvSpPr>
          <p:cNvPr id="13" name="矩形 12"/>
          <p:cNvSpPr/>
          <p:nvPr/>
        </p:nvSpPr>
        <p:spPr>
          <a:xfrm>
            <a:off x="2449581" y="4340922"/>
            <a:ext cx="324800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不愿意归还风筝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754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624856"/>
            <a:ext cx="111411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材料一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1987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版电视剧《红楼梦》的背景音乐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唱词都是书里的原句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只有谱曲是剧集人员的创作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但是每一曲都映衬了当时的情景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表达了词义。剧中的制作精细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别说宝黛钗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就连里面的丫鬟、婆子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从发型、脸妆到服装、配饰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都想得细致周到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符合绝大多数中国人的审美。人物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造型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438133" y="861687"/>
            <a:ext cx="11141108" cy="281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合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人物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身份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贴近人物性格。另外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1987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版电视剧《红楼梦》的配音也为电视剧的成功增色不少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经典难忘。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材料二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下面是对某小学五年级同学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名著阅读情况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进行调查之后得出的数据统计表。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956019"/>
              </p:ext>
            </p:extLst>
          </p:nvPr>
        </p:nvGraphicFramePr>
        <p:xfrm>
          <a:off x="610435" y="3618147"/>
          <a:ext cx="10901480" cy="2493894"/>
        </p:xfrm>
        <a:graphic>
          <a:graphicData uri="http://schemas.openxmlformats.org/drawingml/2006/table">
            <a:tbl>
              <a:tblPr firstRow="1" firstCol="1" bandRow="1"/>
              <a:tblGrid>
                <a:gridCol w="2725370"/>
                <a:gridCol w="2725370"/>
                <a:gridCol w="2725370"/>
                <a:gridCol w="2725370"/>
              </a:tblGrid>
              <a:tr h="831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《西游记》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《水浒传》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《红楼梦》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读过原著的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24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29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18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12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看过影视的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98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83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Calibri"/>
                          <a:ea typeface="宋体"/>
                          <a:cs typeface="Times New Roman"/>
                        </a:rPr>
                        <a:t>42</a:t>
                      </a: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读材料一可知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1987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版电视剧《红楼梦》之所以成为经典是因为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53715" y="1524109"/>
            <a:ext cx="1041533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唱词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谱曲恰当、制作精细、人物造型合理、配音经典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由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剧中的制作精细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我们可以猜测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黛玉的服饰特点应该是清雅的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她的服饰一般会缀以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很好地衬托了她的形象。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多选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芍药　 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兰花　 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牡丹　 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绿竹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097163" y="1861368"/>
            <a:ext cx="78899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413</Words>
  <Application>Microsoft Office PowerPoint</Application>
  <PresentationFormat>自定义</PresentationFormat>
  <Paragraphs>87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方正书宋_GBK</vt:lpstr>
      <vt:lpstr>华文宋体</vt:lpstr>
      <vt:lpstr>方正仿宋_GBK</vt:lpstr>
      <vt:lpstr>NEU-BZ</vt:lpstr>
      <vt:lpstr>方正大标宋_GBK</vt:lpstr>
      <vt:lpstr>NEU-HZ</vt:lpstr>
      <vt:lpstr>Times New Roman</vt:lpstr>
      <vt:lpstr>Calibri</vt:lpstr>
      <vt:lpstr>方正小标宋_GBK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2026-03-03T08:47:04Z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