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509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方正小标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书宋_GBK" pitchFamily="65" charset="-122"/>
      <p:regular r:id="rId28"/>
    </p:embeddedFont>
    <p:embeddedFont>
      <p:font typeface="华文宋体" pitchFamily="2" charset="-122"/>
      <p:regular r:id="rId29"/>
    </p:embeddedFont>
    <p:embeddedFont>
      <p:font typeface="方正楷体_GBK" pitchFamily="65" charset="-122"/>
      <p:regular r:id="rId30"/>
    </p:embeddedFont>
    <p:embeddedFont>
      <p:font typeface="NEU-XT" pitchFamily="18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童年的发现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436938" y="836614"/>
            <a:ext cx="11378073" cy="2640514"/>
            <a:chOff x="436938" y="836614"/>
            <a:chExt cx="11378073" cy="2640514"/>
          </a:xfrm>
        </p:grpSpPr>
        <p:sp>
          <p:nvSpPr>
            <p:cNvPr id="3" name="矩形 2"/>
            <p:cNvSpPr/>
            <p:nvPr/>
          </p:nvSpPr>
          <p:spPr>
            <a:xfrm>
              <a:off x="505459" y="836614"/>
              <a:ext cx="11309552" cy="2446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一、给加点字选择正确的读音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打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胚胎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pēi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pī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祸患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hòu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huò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 涨得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zhǎng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zhàng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患难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huàn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hàn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痴迷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chī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cī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 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困窘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qióng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jiǒng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36938" y="206963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138653" y="207786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7567655" y="2053798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11578" y="286157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138653" y="283370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169232" y="2861574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699018" y="186724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531751" y="185378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363134" y="194181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072001" y="263325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338715" y="264523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674581" y="269341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456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二、根据课文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补全词语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一本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情不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脑汁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心所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翻来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运转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这些花儿朵朵娇嫩动人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惹人喜爱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地凑近花朵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嗅了嗅它的香味。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运动得非常熟练自然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可用上面的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词语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来概括。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807" y="1845875"/>
            <a:ext cx="18726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正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经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16885" y="1850920"/>
            <a:ext cx="18726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禁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75230" y="1831900"/>
            <a:ext cx="17748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绞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尽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6580" y="2615147"/>
            <a:ext cx="273664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随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欲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78600" y="2620192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覆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去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62652" y="2637269"/>
            <a:ext cx="17748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955848" y="3434045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情不自禁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135557" y="4877835"/>
            <a:ext cx="20329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运转自如 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8316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三、按要求写句子。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我在九岁的时候就发现了有关胚胎发育的规律。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缩句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老师解释说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梦里飞行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说明你们是在长身体啊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转为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陈述句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7318" y="2401810"/>
            <a:ext cx="3345788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我发现了规律。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4881951"/>
            <a:ext cx="9288378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老师解释说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梦里飞行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说明我们是在长身体。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我明白了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世界上的重大发现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有时还会给人带来被驱逐和被迫害的风险。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句中破折号的作用是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注释内容或补充说明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话未说完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未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尽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008687" y="3373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我明白了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世界上的重大发现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有时还会给人带来被驱逐和被迫害的风险。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这句话一语双关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其一是讲出了科学发现过程中某些真实情况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其二是用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自嘲幽默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讽刺否定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的方式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表达了对此事的看法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找到了自我安慰的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理由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3627685" y="398749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自嘲幽默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我明白了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世界上的重大发现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有时还会给人带来被驱逐和被迫害的风险。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这句话与文章首句提到的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我在九岁的时候就发现了有关胚胎发育的规律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在结构上的作用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首尾呼应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埋下伏笔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以小见大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8180699" y="41318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47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380</Words>
  <Application>Microsoft Office PowerPoint</Application>
  <PresentationFormat>自定义</PresentationFormat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Arial</vt:lpstr>
      <vt:lpstr>宋体</vt:lpstr>
      <vt:lpstr>楷体</vt:lpstr>
      <vt:lpstr>方正仿宋_GBK</vt:lpstr>
      <vt:lpstr>方正大标宋_GBK</vt:lpstr>
      <vt:lpstr>NEU-HZ</vt:lpstr>
      <vt:lpstr>NEU-BZ</vt:lpstr>
      <vt:lpstr>微软雅黑</vt:lpstr>
      <vt:lpstr>方正隶变_GBK</vt:lpstr>
      <vt:lpstr>方正黑体_GBK</vt:lpstr>
      <vt:lpstr>方正小标宋_GBK</vt:lpstr>
      <vt:lpstr>方正大标宋简体</vt:lpstr>
      <vt:lpstr>Calibri</vt:lpstr>
      <vt:lpstr>Wingdings</vt:lpstr>
      <vt:lpstr>方正书宋_GBK</vt:lpstr>
      <vt:lpstr>华文宋体</vt:lpstr>
      <vt:lpstr>方正楷体_GBK</vt:lpstr>
      <vt:lpstr>NEU-XT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2026-03-17T02:35:02Z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