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NEU-BZ" pitchFamily="2" charset="-122"/>
      <p:regular r:id="rId8"/>
      <p:bold r:id="rId9"/>
      <p:italic r:id="rId10"/>
      <p:boldItalic r:id="rId11"/>
    </p:embeddedFont>
    <p:embeddedFont>
      <p:font typeface="方正仿宋_GBK" pitchFamily="65" charset="-122"/>
      <p:regular r:id="rId12"/>
    </p:embeddedFont>
    <p:embeddedFont>
      <p:font typeface="方正小标宋_GBK" pitchFamily="65" charset="-122"/>
      <p:regular r:id="rId13"/>
    </p:embeddedFont>
    <p:embeddedFont>
      <p:font typeface="方正大标宋简体" charset="-122"/>
      <p:regular r:id="rId14"/>
    </p:embeddedFont>
    <p:embeddedFont>
      <p:font typeface="方正书宋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楷体_GBK" pitchFamily="65" charset="-122"/>
      <p:regular r:id="rId18"/>
    </p:embeddedFont>
    <p:embeddedFont>
      <p:font typeface="方正隶变_GBK" pitchFamily="65" charset="-122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方正黑体_GBK" pitchFamily="65" charset="-122"/>
      <p:regular r:id="rId24"/>
    </p:embeddedFont>
    <p:embeddedFont>
      <p:font typeface="NEU-HZ" pitchFamily="2" charset="-122"/>
      <p:regular r:id="rId25"/>
      <p:italic r:id="rId26"/>
    </p:embeddedFont>
    <p:embeddedFont>
      <p:font typeface="方正大标宋_GBK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语文园地一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5754"/>
            <a:ext cx="11006455" cy="58105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一、下列关于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怎样体会文章表达的思想感情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的说法有误的一项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是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(       )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读《祖父的园子》时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把自己想象成作者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可以更深刻地体会到作者对园子的喜爱之情。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有感情地朗读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只能把自己体会到的感情表达出来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不能帮助我们体会文中的思想感情。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感情往往蕴含在字里行间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因此可以通过分析文中具体的描述来体会感情。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抓住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我的小月亮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我永远忘不掉你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这个关键句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可以直接感受到作者对故乡深深的怀念之情。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34132" y="142477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91907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二、按要求完成句子练习。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读句子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想象句中描写的情景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再仿照例子选择情景写一写。</a:t>
            </a:r>
          </a:p>
          <a:p>
            <a:pPr indent="901700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八月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天多热。鸡热得耷拉着翅膀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狗热得吐出舌头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蝉热得不知如何是好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冷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黑　辣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酸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3611" y="3942763"/>
            <a:ext cx="10659977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腊月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天气真冷。鸟儿冷得躲进巢里不敢出来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青蛙冷得在洞里睡大觉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孩子们冷得穿上了厚厚的羽绒服。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91907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二、按要求完成句子练习。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想一想下面的句子在表达上有什么特点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再照样子写一写。</a:t>
            </a:r>
          </a:p>
          <a:p>
            <a:pPr indent="444500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这里的桂花再香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也比不上家乡院子里的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桂花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5459" y="3416151"/>
            <a:ext cx="1100645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这里的水再清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也比不上桂林的水。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236"/>
            <a:ext cx="1147799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三、补充诗句。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慈母手中线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临行密密缝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报得三春晖。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童孙未解供耕织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彩丝穿取当银钲。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牧童归去横牛背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3469835" y="1605245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游子身上衣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47165" y="1605244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意恐迟迟归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8983" y="2435425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谁言寸草心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77608" y="3262893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也傍桑阴学种瓜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8271" y="3999530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稚子金盆脱晓冰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52210" y="4721424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短笛无腔信口吹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368</Words>
  <Application>Microsoft Office PowerPoint</Application>
  <PresentationFormat>自定义</PresentationFormat>
  <Paragraphs>43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Arial</vt:lpstr>
      <vt:lpstr>宋体</vt:lpstr>
      <vt:lpstr>Wingdings</vt:lpstr>
      <vt:lpstr>NEU-BZ</vt:lpstr>
      <vt:lpstr>Times New Roman</vt:lpstr>
      <vt:lpstr>方正仿宋_GBK</vt:lpstr>
      <vt:lpstr>方正小标宋_GBK</vt:lpstr>
      <vt:lpstr>方正大标宋简体</vt:lpstr>
      <vt:lpstr>汉仪雅酷黑 95W</vt:lpstr>
      <vt:lpstr>方正书宋_GBK</vt:lpstr>
      <vt:lpstr>微软雅黑</vt:lpstr>
      <vt:lpstr>方正楷体_GBK</vt:lpstr>
      <vt:lpstr>方正隶变_GBK</vt:lpstr>
      <vt:lpstr>Calibri</vt:lpstr>
      <vt:lpstr>方正黑体_GBK</vt:lpstr>
      <vt:lpstr>NEU-HZ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236</cp:revision>
  <dcterms:created xsi:type="dcterms:W3CDTF">2019-06-19T02:08:00Z</dcterms:created>
  <dcterms:modified xsi:type="dcterms:W3CDTF">2026-02-24T06:57:19Z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