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手指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24310"/>
            <a:ext cx="109004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一、查字典填空。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庸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字用部首查字法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部首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),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庸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庸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在《现代汉语词典》中的解释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平凡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平庸。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不高明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没有作为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多用于否定式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表示反问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岂。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庸医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庸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毋庸置疑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庸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265543" y="17375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5056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4860" y="40837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68100" y="48898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29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二、分析句子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体会语言的风趣。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他永远不受外物冲撞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所以曲线优美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处处显示着养尊处优的幸福。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词语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一般用来形容人或事物的体态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作者用它描写中指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相貌最堂皇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显得十分有趣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通常指生活在尊贵、优裕的环境中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用它来形容中指的地位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也特别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形象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49381" y="31212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曲线优美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5011" y="39634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养尊处优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729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二、分析句子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体会语言的风趣。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他居于中央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左右都有屏障。他个子最高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无名指、食指贴身左右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像关公左右的关平、周仓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左膀右臂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片刻不离。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作者把中指与无名指、食指的关系比作《三国演义》中关公与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的关系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中指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的样子形似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语言富有趣味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使中指的形象显得格外鲜活。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28986" y="39874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关平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48123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周仓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7105" y="47575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个子最高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4823" y="475751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威武的关公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1050343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三、根据课文内容填空。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《手指》这篇课文的作者是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。本文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按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的顺序写的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先总写一只手上的五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手指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再以风趣幽默的语言具体描写五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根手指的不同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pc="-15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 spc="-15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。最后阐明了一个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道理</a:t>
            </a:r>
            <a:r>
              <a:rPr lang="en-US" altLang="zh-CN" sz="3400" spc="-15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方正仿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842358" y="155711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丰子恺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9832" y="238729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总分总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853" y="3138301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各有所长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各有所短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3524" y="39754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姿态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46254" y="3975466"/>
            <a:ext cx="10182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性格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812" y="4593286"/>
            <a:ext cx="1010638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五根手指如果能一致团结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成为一个拳头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那就根根有用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根根有力量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不再有什么强弱、美丑之分了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316</Words>
  <Application>Microsoft Office PowerPoint</Application>
  <PresentationFormat>自定义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2026-03-17T02:25:32Z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