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NEU-HZ" pitchFamily="2" charset="-122"/>
      <p:regular r:id="rId24"/>
      <p:italic r:id="rId25"/>
    </p:embeddedFont>
    <p:embeddedFont>
      <p:font typeface="方正楷体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期中复习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2"/>
            <a:ext cx="815727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一、猜字谜。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他也去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怎把心放下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平地盖起三层楼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30062" y="23030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38911" y="3337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4298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二、补全下列歇后语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隔着门缝吹喇叭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外甥打灯笼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开动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新年快到了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我问妈妈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今年我们还回老家过年吗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妈妈说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吃年夜饭时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我见到了老家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的腊肠。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9437" y="159321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梁山泊的军师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03826" y="2268521"/>
            <a:ext cx="2634054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声在外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58371" y="3174791"/>
            <a:ext cx="17620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照旧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9437" y="397546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四月的冰河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1195" y="55034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83100" y="55034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读下面的句子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照样子从后面的词语中选择一个写一写。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太阳光芒四射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亮得使人睁不开眼睛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亮得蚯蚓不敢钻出地面来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蝙蝠不敢从黑暗的地方飞出来。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仿宋_GBK"/>
                <a:cs typeface="Times New Roman"/>
              </a:rPr>
              <a:t>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清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7160" y="4611904"/>
            <a:ext cx="1055504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湖水真清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清得能看见湖底的水草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清得人们不忍心去触碰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小鱼不敢从水底浮上来。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从下面的情景中选择一种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通过动作、语言、神态描写表现人物的内心。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考试得了满分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给妈妈过生日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得知同桌即将转学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消息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460" y="3786352"/>
            <a:ext cx="111050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那一次考试我得了满分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我高兴得一蹦三尺高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举着试卷欢呼起来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我得满分了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我笑得嘴都快咧到耳后了。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下面的例句写出了人物与平时不同的表现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照样子写一写。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赛场上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一向自信沉着的王海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这次却两脚打战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手心不住地出汗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忍不住用深呼吸来平复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心情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496" y="4033042"/>
            <a:ext cx="1088844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考场上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一向镇定自若的他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这次却愁眉不展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手紧紧地握着笔杆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额头上还时不时渗出细密的汗珠。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369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方正小标宋_GBK</vt:lpstr>
      <vt:lpstr>汉仪雅酷黑 95W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Times New Roman</vt:lpstr>
      <vt:lpstr>方正隶变_GBK</vt:lpstr>
      <vt:lpstr>Calibri</vt:lpstr>
      <vt:lpstr>NEU-HZ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2026-03-14T00:57:47Z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