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510" r:id="rId8"/>
    <p:sldId id="427" r:id="rId9"/>
  </p:sldIdLst>
  <p:sldSz cx="12192000" cy="6858000"/>
  <p:notesSz cx="6858000" cy="9144000"/>
  <p:embeddedFontLst>
    <p:embeddedFont>
      <p:font typeface="方正仿宋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NEU-HZ" pitchFamily="2" charset="-122"/>
      <p:regular r:id="rId12"/>
      <p: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黑体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简体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书宋_GBK" pitchFamily="65" charset="-122"/>
      <p:regular r:id="rId28"/>
    </p:embeddedFont>
    <p:embeddedFont>
      <p:font typeface="方正楷体_GBK" pitchFamily="65" charset="-122"/>
      <p:regular r:id="rId29"/>
    </p:embeddedFont>
    <p:embeddedFont>
      <p:font typeface="NEU-XT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杨氏之子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杨氏之子是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liánɡ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国人。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他在语言方面颇有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杨氏之子应声答曰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未闻孔雀是夫子家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qín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62185" y="18252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08687" y="2639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94342" y="340998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梁国杨氏子九岁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甚聪惠。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了杨氏之子很聪明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起到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的作用。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概括介绍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具体介绍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总起全文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点明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中心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272495" y="26158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10088" y="26158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在括号内补充合适的人物。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孔君平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诣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父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,(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乃呼儿出。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)( 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设果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3039580" y="260386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杨氏子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38624" y="2620943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孔君平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5114" y="338087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杨氏子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30705" y="340998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孔君平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儿应声答曰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未闻孔雀是夫子家禽。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翻译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句子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4" y="2826604"/>
            <a:ext cx="10425009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孩子马上回答说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没听说孔雀是先生您家的鸟。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三、体会主客对答之妙。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孔指以示儿曰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此是君家果。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孔君平看到杨梅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利用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来做文章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尽显其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838616" y="2387298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杨氏子的姓氏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11706" y="32054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风趣幽默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三、体会主客对答之妙。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儿应声答曰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未闻孔雀是夫子家禽。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应声答曰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体现了杨氏子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一词表现出杨氏子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。杨氏子巧妙的应答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充分体现了杨氏子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491202" y="23993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思维敏捷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90294" y="314839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对孔君平的尊重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44319" y="399952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聪明伶俐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223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329</Words>
  <Application>Microsoft Office PowerPoint</Application>
  <PresentationFormat>自定义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2026-03-17T01:55:04Z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