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HZ" pitchFamily="2" charset="-122"/>
      <p:regular r:id="rId8"/>
      <p:italic r:id="rId9"/>
    </p:embeddedFont>
    <p:embeddedFont>
      <p:font typeface="方正小标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大标宋简体" charset="-122"/>
      <p:regular r:id="rId16"/>
    </p:embeddedFont>
    <p:embeddedFont>
      <p:font typeface="MS Gothic" pitchFamily="49" charset="-128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楷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刷子李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644056" cy="78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en-US" sz="3400"/>
          </a:p>
        </p:txBody>
      </p:sp>
      <p:grpSp>
        <p:nvGrpSpPr>
          <p:cNvPr id="6" name="组合 5"/>
          <p:cNvGrpSpPr/>
          <p:nvPr/>
        </p:nvGrpSpPr>
        <p:grpSpPr>
          <a:xfrm>
            <a:off x="340042" y="1886134"/>
            <a:ext cx="11337290" cy="2967438"/>
            <a:chOff x="340042" y="1886134"/>
            <a:chExt cx="11337290" cy="296743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340042" y="1886134"/>
              <a:ext cx="11337290" cy="1237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340042" y="3616500"/>
              <a:ext cx="11337290" cy="12370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596195" y="240422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8302" y="240422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轰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83772" y="2380157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捏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760181" y="240422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怔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194" y="417068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圣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08302" y="417852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欺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诈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28515" y="4162837"/>
            <a:ext cx="1741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露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馅儿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83309" y="4142426"/>
            <a:ext cx="1279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堪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二、判断下列句子是否运用了比喻的修辞手法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不是的打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穿上这身黑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就好像跟地上一桶白浆较上了劲。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可刷子李一举刷子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就像没有蘸浆。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刷过去的墙面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真好比平平整整打开一面雪白的屏障。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每一面墙刷完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他搜索一遍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居然连一个芝麻大小的粉点也没发现。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821464" y="257430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663801" y="337045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915208" y="40666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450117" y="5676506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实实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派头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这一轮的路线制定得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我们一定能超越其他小队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第一个到达终点。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小队长慷慨激昂地说。但副队长还是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又拿起路线图认真推敲起来。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7412" y="1857908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信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疑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0178" y="1862953"/>
            <a:ext cx="20217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衣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缝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2015" y="2623276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匀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5191" y="2652384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29836" y="32318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1243" y="47575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课文从两个方面表现了刷子李的技艺高超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一是通过描写他穿的黑衣服和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直接突出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二是通过写徒弟曹小三从崇敬到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的心理变化来间接突出。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316878" y="2399329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刷浆时动作的熟练流畅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89295" y="31503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质疑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04934" y="31914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崇敬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264</Words>
  <Application>Microsoft Office PowerPoint</Application>
  <PresentationFormat>自定义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方正隶变_GBK</vt:lpstr>
      <vt:lpstr>NEU-BZ</vt:lpstr>
      <vt:lpstr>方正大标宋简体</vt:lpstr>
      <vt:lpstr>MS Gothic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2026-03-16T06:48:42Z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