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NEU-HZ" pitchFamily="2" charset="-122"/>
      <p:regular r:id="rId9"/>
      <p:italic r:id="rId10"/>
    </p:embeddedFont>
    <p:embeddedFont>
      <p:font typeface="方正小标宋_GBK" pitchFamily="65" charset="-122"/>
      <p:regular r:id="rId11"/>
    </p:embeddedFont>
    <p:embeddedFont>
      <p:font typeface="华文宋体" pitchFamily="2" charset="-122"/>
      <p:regular r:id="rId12"/>
    </p:embeddedFont>
    <p:embeddedFont>
      <p:font typeface="方正隶变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方正大标宋简体" charset="-122"/>
      <p:regular r:id="rId18"/>
    </p:embeddedFont>
    <p:embeddedFont>
      <p:font typeface="方正仿宋_GBK" pitchFamily="65" charset="-122"/>
      <p:regular r:id="rId19"/>
    </p:embeddedFont>
    <p:embeddedFont>
      <p:font typeface="方正大标宋_GBK" pitchFamily="65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黑体_GBK" pitchFamily="65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楷体_GBK" pitchFamily="65" charset="-122"/>
      <p:regular r:id="rId28"/>
    </p:embeddedFont>
    <p:embeddedFont>
      <p:font typeface="方正书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语文园地六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一、照样子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试着用恰当的词语解释加点的字。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道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旁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李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道路。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溺而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返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复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得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兔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学而不厌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吾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矛之利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>
                <a:solidFill>
                  <a:schemeClr val="bg1"/>
                </a:solidFill>
                <a:latin typeface="Calibri"/>
                <a:ea typeface="方正楷体_GBK"/>
                <a:cs typeface="Times New Roman"/>
              </a:rPr>
              <a:t>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79421" y="245754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返回。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79421" y="324971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重复。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79421" y="399952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满足。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47863" y="472142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锋利。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57036" y="210954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13889" y="291375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6865" y="364362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07633" y="44136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19871" y="523660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692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二、下面加点字的意思完全相同的一项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以子之矛陷子之盾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进泥潭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跃跃欲试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求知欲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溺而不返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返回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取乐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录取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614582" y="20823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69024" y="20823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00182" y="289684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911235" y="289684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153298" y="365347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69023" y="368545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78691" y="444756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560000" y="446750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34151" y="10517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9875"/>
            <a:ext cx="11405804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三、体验时间的长短与快慢。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读下面的句子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完成练习。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二十来个勇敢的水手已经跳进了大海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四十秒钟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大家已经觉得时间太长了。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几十年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几百年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时间一转眼就过去了。成千上万只绿翅膀的苍蝇和八只脚的蜘蛛来了又去了。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虽然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四十秒钟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的时间很短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所以大家觉得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时间太长了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虽然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几十年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几百年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的时间很长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所以说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时间一转眼就过去了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7929617" y="2446350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10587997" y="2490461"/>
            <a:ext cx="139135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905765" y="3709536"/>
            <a:ext cx="711929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··· ··· ········</a:t>
            </a:r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48757" y="4492824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当时情况十分危急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23739" y="574410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时光飞逝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691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根据语境填一填。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春节到了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我急着回家见妈妈。突然接到通知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我乘坐的火车要晚点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10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分钟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对于归心似箭的我来说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10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分钟真是漫长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几年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十几年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几十年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……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如今的奶奶和她的双胞胎妹妹已是白发苍苍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可她们心态依旧年轻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见面时还如孩子一样手舞足蹈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呢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!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379794" y="3150332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我感觉像等了一个世纪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95999" y="3987497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时间一眨眼就过去了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691"/>
            <a:ext cx="1130955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你有过类似的觉得时间过得慢或过得快的体验吗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写一写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7267" y="2270373"/>
            <a:ext cx="11405936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两点、两点半、三点、三点半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cs typeface="Times New Roman"/>
              </a:rPr>
              <a:t>……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我一次次地看表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天怎么还没亮呢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什么时候才能出发去旅行啊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332</Words>
  <Application>Microsoft Office PowerPoint</Application>
  <PresentationFormat>自定义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Wingdings</vt:lpstr>
      <vt:lpstr>汉仪雅酷黑 95W</vt:lpstr>
      <vt:lpstr>NEU-HZ</vt:lpstr>
      <vt:lpstr>方正小标宋_GBK</vt:lpstr>
      <vt:lpstr>Times New Roman</vt:lpstr>
      <vt:lpstr>华文宋体</vt:lpstr>
      <vt:lpstr>方正隶变_GBK</vt:lpstr>
      <vt:lpstr>NEU-BZ</vt:lpstr>
      <vt:lpstr>方正大标宋简体</vt:lpstr>
      <vt:lpstr>方正仿宋_GBK</vt:lpstr>
      <vt:lpstr>方正大标宋_GBK</vt:lpstr>
      <vt:lpstr>微软雅黑</vt:lpstr>
      <vt:lpstr>方正黑体_GBK</vt:lpstr>
      <vt:lpstr>Calibri</vt:lpstr>
      <vt:lpstr>方正楷体_GBK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2026-03-16T09:15:57Z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