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06" r:id="rId6"/>
    <p:sldId id="507" r:id="rId7"/>
    <p:sldId id="508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方正楷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3677"/>
            <a:ext cx="97695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一、颜体书法欣赏。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颜真卿是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代著名的书法家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他的楷书被后世称为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。人们常说的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颜筋柳骨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指的是他和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书法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8553" y="16293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3632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颜体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3464" y="31503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柳公权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367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一、颜体书法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欣赏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颜真卿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四大家之一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右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图是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从中可以看出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字的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楷书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隶书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行书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筋肉丰满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浑厚有力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委婉含蓄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端庄秀美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76147" y="1631682"/>
            <a:ext cx="3237330" cy="44724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34930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67278" y="3328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2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9875"/>
            <a:ext cx="10864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他个子最高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无名指、食指贴身左右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像关公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左右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的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关平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、周仓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左膀右臂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片刻不留。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这个句子运用了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中指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10950" y="32535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2810" y="40235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地位高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79875"/>
            <a:ext cx="10864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他个子最高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无名指、食指贴身左右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像关公左右的关平、周仓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左膀右臂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片刻不留。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请你仿照这种写法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从下面选择一种情景写一写。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游子回到家乡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蜘蛛捕蝇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暑气逼人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星空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璀璨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4792378"/>
            <a:ext cx="810527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夏天的中午真是太热了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坐在屋里就像坐在蒸笼里一样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快要被蒸熟了。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66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体会作者是怎样表达自己的想法的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再照样子写一段话。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10000"/>
              </a:lnSpc>
              <a:spcAft>
                <a:spcPts val="0"/>
              </a:spcAft>
            </a:pPr>
            <a:r>
              <a:rPr lang="zh-CN" altLang="zh-CN" sz="3200">
                <a:latin typeface="Calibri"/>
                <a:ea typeface="方正楷体_GBK"/>
                <a:cs typeface="Times New Roman"/>
              </a:rPr>
              <a:t>但在五指中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大拇指却是最肯吃苦的。例如拉胡琴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总由其他四指按弦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却叫他相帮扶住琴身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水要喷出来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叫他死力抵住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血要流出来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叫他拼命按住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重东西要翻倒去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叫他用劲顶住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要读书了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叫他翻书页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要进门了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叫他揿电铃。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这段话运用了先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的结构方式。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总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大拇指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47924" y="42762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概括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4350" y="43053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7541" y="49240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最肯吃苦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624" y="4922056"/>
            <a:ext cx="10570617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列举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六个关于大拇指肯吃苦的实例加以说明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92983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仿照上面语段的写法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根据提示写一写。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在班干部中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的工作最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967450" y="15932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班长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2387" y="15932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繁忙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673" y="1453760"/>
            <a:ext cx="1076826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早上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最早来到教室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搞清洁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摆桌椅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检查同学们的作业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下课时也经常到级室向老师汇报工作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放学后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他还要留下来关窗关门。</a:t>
            </a:r>
            <a:endParaRPr lang="zh-CN" altLang="en-US" sz="3400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436</Words>
  <Application>Microsoft Office PowerPoint</Application>
  <PresentationFormat>自定义</PresentationFormat>
  <Paragraphs>63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