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11" r:id="rId6"/>
    <p:sldId id="509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方正仿宋_GBK" pitchFamily="65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方正小标宋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隶变_GBK" pitchFamily="65" charset="-122"/>
      <p:regular r:id="rId21"/>
    </p:embeddedFont>
    <p:embeddedFont>
      <p:font typeface="微软雅黑" pitchFamily="34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我爱你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,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汉字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一、了解汉字演变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按汉字字体的演变顺序排列正确的一项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甲骨文　　小篆　　　金文　　楷书　　隶书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甲骨文　　金文　　　小篆　　隶书　　楷书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金文　　　甲骨文　　隶书　　小篆　　楷书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金文　　　甲骨文　　小篆　　楷书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隶书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55247" y="18097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一、了解汉字演变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将下列汉字按演变顺序排序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pic>
        <p:nvPicPr>
          <p:cNvPr id="8" name="image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2683710"/>
            <a:ext cx="10681253" cy="11543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49934" y="1699112"/>
            <a:ext cx="17075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CEBAD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442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0580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二、欣赏下列作品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上面三幅作品的字体分别是行书、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0511" y="1625483"/>
            <a:ext cx="9208520" cy="16004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45366" y="32259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草书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71208" y="32670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楷书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二、欣赏下列作品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下面说法中正确的一项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字形方正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笔画规整平直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利于人们书写和认读。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字体的代表人物有柳公权、怀素等。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的字体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在进入南北朝之后成为占主导地位的字体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且一直通行至今。</a:t>
            </a:r>
          </a:p>
        </p:txBody>
      </p:sp>
      <p:pic>
        <p:nvPicPr>
          <p:cNvPr id="8" name="image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90511" y="1625483"/>
            <a:ext cx="9208520" cy="16004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85804" y="32670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611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三、下列关于制定国家通用语言文字法的意义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说法不正确的一项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有利于语言文字的社会应用。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有利于各民族之间的交往。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有利于促进民族团结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维护国家统一。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有利于打击外来语言的使用。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187593" y="17496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281</Words>
  <Application>Microsoft Office PowerPoint</Application>
  <PresentationFormat>自定义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方正大标宋_GBK</vt:lpstr>
      <vt:lpstr>方正大标宋简体</vt:lpstr>
      <vt:lpstr>NEU-BZ</vt:lpstr>
      <vt:lpstr>方正黑体_GBK</vt:lpstr>
      <vt:lpstr>Wingdings</vt:lpstr>
      <vt:lpstr>方正仿宋_GBK</vt:lpstr>
      <vt:lpstr>NEU-HZ</vt:lpstr>
      <vt:lpstr>方正小标宋_GBK</vt:lpstr>
      <vt:lpstr>方正书宋_GBK</vt:lpstr>
      <vt:lpstr>方正隶变_GBK</vt:lpstr>
      <vt:lpstr>Times New Roman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2026-03-09T01:54:21Z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