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隶变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书宋_GBK" pitchFamily="65" charset="-122"/>
      <p:regular r:id="rId27"/>
    </p:embeddedFont>
    <p:embeddedFont>
      <p:font typeface="方正楷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655707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0380" y="1872581"/>
            <a:ext cx="11191240" cy="2933214"/>
            <a:chOff x="500380" y="1872581"/>
            <a:chExt cx="11191240" cy="293321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6077"/>
            <a:stretch/>
          </p:blipFill>
          <p:spPr bwMode="auto">
            <a:xfrm>
              <a:off x="500380" y="1872581"/>
              <a:ext cx="11191240" cy="14000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23"/>
            <a:stretch/>
          </p:blipFill>
          <p:spPr bwMode="auto">
            <a:xfrm>
              <a:off x="500380" y="3609485"/>
              <a:ext cx="11191240" cy="1196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697820" y="2416169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禽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5426" y="240413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搔　痒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9926" y="2416168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扣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31758" y="241616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渺　小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09995" y="241616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　庸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7820" y="4196083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秽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物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98686" y="4183293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憎　恨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71295" y="4163554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螺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丝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29220" y="419964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　貌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971370" y="4183293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诣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309552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二、先将下列名言补充完整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再选择名言填到句子中。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君子喻于义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《论语》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小人长戚戚。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《论语》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恻隐之心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《孟子》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必自毙。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《左传》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人有耻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则能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《朱子语类》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《论语》中孔子对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君子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的论述体现了中国传统文化的精髓。孔子常将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君子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相比较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他们的心胸不同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义利观也不一样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5485" y="14127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小人喻于利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0453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君子坦荡荡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3021" y="26609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仁之端也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6752" y="32764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多行不义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3493" y="39091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有所不为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4592" y="5768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40690" y="57611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309552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二、先将下列名言补充完整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再选择名言填到句子中。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君子喻于义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《论语》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小人长戚戚。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《论语》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恻隐之心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《孟子》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必自毙。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《左传》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人有耻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则能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《朱子语类》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犯罪嫌疑人终于落网了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这真是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如果他早知晓《朱子语类》中的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这一道理就不会自食恶果了。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5485" y="14127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小人喻于利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0453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君子坦荡荡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3021" y="26609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仁之端也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66752" y="32764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多行不义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3493" y="390910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有所不为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53511" y="45246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7517" y="51211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806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回忆《手指》一文中描写五根手指的句子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请你选择人体五官中的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鼻子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写一段话。尝试用幽默风趣的语言来写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表达自己的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情感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在五官中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最高的当属鼻子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他居于脸部中央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上有眼睛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下有嘴巴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旁边有耳朵。他笔直地挺在那儿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如同一位威武神气的大将军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给人以居高临下之感。可也正是由于身材的原因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如不小心摔倒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他就要第一个和大地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亲密接吻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。他还掌管着人的呼吸和嗅觉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要是跟人耍大牌、闹脾气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罢工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一会儿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人就危在旦夕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小命难保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他还是个灵敏度十足的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闻味专家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338</Words>
  <Application>Microsoft Office PowerPoint</Application>
  <PresentationFormat>自定义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2026-03-17T02:56:34Z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