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NEU-HZ" pitchFamily="2" charset="-122"/>
      <p:regular r:id="rId8"/>
      <p:italic r:id="rId9"/>
    </p:embeddedFont>
    <p:embeddedFont>
      <p:font typeface="方正小标宋_GBK" pitchFamily="65" charset="-122"/>
      <p:regular r:id="rId10"/>
    </p:embeddedFont>
    <p:embeddedFont>
      <p:font typeface="华文宋体" pitchFamily="2" charset="-122"/>
      <p:regular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大标宋简体" charset="-122"/>
      <p:regular r:id="rId17"/>
    </p:embeddedFont>
    <p:embeddedFont>
      <p:font typeface="方正仿宋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黑体_GBK" pitchFamily="65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方正楷体_GBK" pitchFamily="65" charset="-122"/>
      <p:regular r:id="rId27"/>
    </p:embeddedFont>
    <p:embeddedFont>
      <p:font typeface="NEU-XT" pitchFamily="18" charset="-122"/>
      <p:regular r:id="rId28"/>
    </p:embeddedFont>
    <p:embeddedFont>
      <p:font typeface="方正书宋_GBK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田忌赛马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80419"/>
            <a:ext cx="11502057" cy="3328636"/>
            <a:chOff x="505459" y="880419"/>
            <a:chExt cx="11502057" cy="3328636"/>
          </a:xfrm>
        </p:grpSpPr>
        <p:sp>
          <p:nvSpPr>
            <p:cNvPr id="3" name="矩形 2"/>
            <p:cNvSpPr/>
            <p:nvPr/>
          </p:nvSpPr>
          <p:spPr>
            <a:xfrm>
              <a:off x="505459" y="880419"/>
              <a:ext cx="11502057" cy="3087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一、用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选择加点字的正确读音。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孙膑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bīn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bìn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 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引荐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cún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jiàn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  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 相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差不多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chā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chà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计策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cè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chè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 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着急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zhāo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zháo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    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摩拳擦掌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cā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chā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56865" y="2553555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431351" y="2553555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8329582" y="2549434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56864" y="358777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3938058" y="3593502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8740976" y="3583649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661545" y="238798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367268" y="242573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1155299" y="240166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587141" y="339228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764318" y="341629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832365" y="339228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24853" y="861094"/>
            <a:ext cx="1151422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二、把词语补充完整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并选择恰当的词语填空。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不动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	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跃跃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出谋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	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兴致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    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成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竹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地向我谈起海南旅游的见闻。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孙膑给田忌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田忌才赢了齐威王。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尽管外面人声鼎沸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但他还是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地筹划着作战计划。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该如何赢得赛马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孙膑早已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7187" y="1845875"/>
            <a:ext cx="22685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拳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掌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30451" y="1845874"/>
            <a:ext cx="17748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声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色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33219" y="1845875"/>
            <a:ext cx="1749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欲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试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16560" y="2620942"/>
            <a:ext cx="1749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划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 smtClean="0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策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62032" y="2638019"/>
            <a:ext cx="174919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勃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勃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07512" y="2620941"/>
            <a:ext cx="16514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胸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方正楷体_GBK"/>
                <a:ea typeface="宋体"/>
                <a:cs typeface="Times New Roman"/>
              </a:rPr>
              <a:t>    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55296" y="323455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兴致勃勃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02900" y="403562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出谋划策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08687" y="479361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不动声色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01654" y="552754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胸有成竹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782"/>
            <a:ext cx="1140580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三、写出比赛时田忌的神态变化。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第一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  )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)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9360" y="178304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不动声色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05401" y="178809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微微一笑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46513" y="178809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满意地笑了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298898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四、根据孙膑的策略连一连。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7" y="1783348"/>
            <a:ext cx="11785600" cy="447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3850105" y="2971800"/>
            <a:ext cx="7293349" cy="229803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020759" y="2874639"/>
            <a:ext cx="3667420" cy="239519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496779" y="2874639"/>
            <a:ext cx="3476021" cy="2395193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168</Words>
  <Application>Microsoft Office PowerPoint</Application>
  <PresentationFormat>自定义</PresentationFormat>
  <Paragraphs>55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Arial</vt:lpstr>
      <vt:lpstr>宋体</vt:lpstr>
      <vt:lpstr>Wingdings</vt:lpstr>
      <vt:lpstr>汉仪雅酷黑 95W</vt:lpstr>
      <vt:lpstr>NEU-HZ</vt:lpstr>
      <vt:lpstr>方正小标宋_GBK</vt:lpstr>
      <vt:lpstr>Times New Roman</vt:lpstr>
      <vt:lpstr>华文宋体</vt:lpstr>
      <vt:lpstr>方正隶变_GBK</vt:lpstr>
      <vt:lpstr>NEU-BZ</vt:lpstr>
      <vt:lpstr>方正大标宋简体</vt:lpstr>
      <vt:lpstr>方正仿宋_GBK</vt:lpstr>
      <vt:lpstr>楷体</vt:lpstr>
      <vt:lpstr>方正大标宋_GBK</vt:lpstr>
      <vt:lpstr>微软雅黑</vt:lpstr>
      <vt:lpstr>方正黑体_GBK</vt:lpstr>
      <vt:lpstr>Calibri</vt:lpstr>
      <vt:lpstr>方正楷体_GBK</vt:lpstr>
      <vt:lpstr>NEU-XT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2026-03-16T08:38:51Z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