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525" r:id="rId7"/>
    <p:sldId id="498" r:id="rId8"/>
    <p:sldId id="526" r:id="rId9"/>
    <p:sldId id="527" r:id="rId10"/>
    <p:sldId id="528" r:id="rId11"/>
    <p:sldId id="522" r:id="rId12"/>
    <p:sldId id="427" r:id="rId13"/>
  </p:sldIdLst>
  <p:sldSz cx="12192000" cy="6858000"/>
  <p:notesSz cx="6858000" cy="9144000"/>
  <p:embeddedFontLs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华文宋体" pitchFamily="2" charset="-122"/>
      <p:regular r:id="rId17"/>
    </p:embeddedFont>
    <p:embeddedFont>
      <p:font typeface="NEU-XT" pitchFamily="18" charset="-122"/>
      <p:regular r:id="rId18"/>
    </p:embeddedFont>
    <p:embeddedFont>
      <p:font typeface="方正小标宋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书宋_GBK" pitchFamily="65" charset="-122"/>
      <p:regular r:id="rId24"/>
    </p:embeddedFont>
    <p:embeddedFont>
      <p:font typeface="方正楷体_GBK" pitchFamily="65" charset="-122"/>
      <p:regular r:id="rId25"/>
    </p:embeddedFont>
    <p:embeddedFont>
      <p:font typeface="NEU-HZ" pitchFamily="2" charset="-122"/>
      <p:regular r:id="rId26"/>
      <p:italic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仿宋_GBK" pitchFamily="65" charset="-122"/>
      <p:regular r:id="rId32"/>
    </p:embeddedFont>
    <p:embeddedFont>
      <p:font typeface="方正黑体_GBK" pitchFamily="65" charset="-122"/>
      <p:regular r:id="rId33"/>
    </p:embeddedFont>
    <p:embeddedFont>
      <p:font typeface="方正隶变_GBK" pitchFamily="65" charset="-122"/>
      <p:regular r:id="rId34"/>
    </p:embeddedFont>
    <p:embeddedFont>
      <p:font typeface="方正大标宋_GBK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font" Target="fonts/font22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20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金字塔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033654"/>
            <a:ext cx="11117045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开始砌金字塔了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当时没有起重机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怎样把这么多巨大的石块垒起来呢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据说是先砌好地面的一层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然后堆起一个和这一层同样高的土坡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人们就顺着倾斜的土坡把石块拉上第二层。这样一层层砌上去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金字塔有多高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土坡就有多高。塔建成后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土坡变成了一座很大的山。然后人们又把这座土山移走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让金字塔显露出来。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608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选文介绍胡夫金字塔主要运用了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的说明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方法。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的句子的作用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过渡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总结上文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总领下文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对照课文《不可思议的金字塔》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可知选文第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自然段解决了课文提出的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当时的人们是怎么修建金字塔的呢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这个问题。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274695" y="90922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列数字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93039" y="8902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作比较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9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2831882" y="2826331"/>
            <a:ext cx="946034" cy="15823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522198" y="25976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85937" y="4167972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3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15635" y="1674674"/>
            <a:ext cx="10896279" cy="4931527"/>
            <a:chOff x="615635" y="1674674"/>
            <a:chExt cx="10896279" cy="4931527"/>
          </a:xfrm>
        </p:grpSpPr>
        <p:sp>
          <p:nvSpPr>
            <p:cNvPr id="3" name="矩形 2"/>
            <p:cNvSpPr/>
            <p:nvPr/>
          </p:nvSpPr>
          <p:spPr>
            <a:xfrm>
              <a:off x="615635" y="1674674"/>
              <a:ext cx="10896279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一、读语段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给加点字选择正确的读音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画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 indent="722313"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在金色的夕阳下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熠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yī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yì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熠生辉的金字塔矗立在尼罗河畔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那是古埃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āi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ái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及人智慧的结晶。他们把一块块石头叠加起来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不使用任何黏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nián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zhān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着物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石头之间却紧紧贴合。他们精湛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shèn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zhàn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的工艺令后人钦佩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他们是当之无愧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ɡuì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kuì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的美的创造者。</a:t>
              </a:r>
              <a:endParaRPr lang="zh-CN" altLang="en-US" sz="3400"/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491579" y="291883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320505" y="368678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506244" y="445474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4528092" y="522269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3224671" y="599064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671062" y="27353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830884" y="349130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528678" y="41971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957809" y="501435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4910320" y="58133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这是一幅多么开阔而又雄浑的画卷啊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改为反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问句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706288"/>
            <a:ext cx="846391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这难道不是一幅开阔而又雄浑的画卷吗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在金色的夕阳下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金色的田野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金色的沙漠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连尼罗河的河水也泛着金光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而那古老的金字塔啊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简直像是用纯金铸成的。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体会例句集中强调一种颜色的表达方法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照样子写一写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80645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夏天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绿的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>
              <a:solidFill>
                <a:schemeClr val="bg2"/>
              </a:solidFill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>
              <a:solidFill>
                <a:schemeClr val="bg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3011732"/>
            <a:ext cx="10232503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田野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是绿的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河水是绿的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柳条是绿的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草地是绿的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就像一幅泼了绿墨的水墨画。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古埃及人在天文学、数学、几何学、地理学等方面取得了很高的成就。比如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在天文历法方面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他们将一年定为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365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并规定每年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12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个月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一个月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剩余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天作为节日。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这段话运用的说明方法有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举例子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作比较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打比方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数字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2521" y="3422013"/>
            <a:ext cx="813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古埃及人在天文学、数学、几何学、地理学等方面取得了很高的成就。比如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在天文历法方面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他们将一年定为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365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并规定每年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12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个月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一个月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剩余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天作为节日。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古代中国人在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方面取得了很高的成就。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3979" y="317439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印刷术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4201" y="3807321"/>
            <a:ext cx="1040094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唐代的雕版印刷术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宋代的泥活字印刷术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之后又发展了锡活字、木活字、铜活字、铅活字等。中国的活字印刷术比欧洲早了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400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多年。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11190"/>
            <a:ext cx="111170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◆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埃及的金字塔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古埃及各王朝修建的大大小小的金字塔共有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70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其中最大的是开罗近郊的胡夫金字塔。这座金字塔高约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147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相当于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层高的摩天大厦。绕金字塔一周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差不多要走一公里的路程。塔身由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231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万块巨石砌成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这些石块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平均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每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033654"/>
            <a:ext cx="11117045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重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2.5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吨。有人估计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如果将这座金字塔的石块铺成一条三分之一米宽的道路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可绕地球一周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如果用火车装运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需要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60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万个车皮。这些石块磨得很平整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石块与石块之间砌合得很紧密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几千年过去了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这些石块的接缝处连锋利的刀片都插不进去。为了建造这座金字塔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经常有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万人在烈日曝晒下干活儿。全部工程用了整整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30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时间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033654"/>
            <a:ext cx="1111704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如此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宏伟而又精巧的金字塔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是怎样建造起来的呢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勤劳而聪明的埃及人想出了许多科学的方法。他们把石头放在木橇上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用人或牲畜来拉。载着很重石块的木橇在不平整的路上拉不动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于是他们又专门修了一条石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路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429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774</Words>
  <Application>Microsoft Office PowerPoint</Application>
  <PresentationFormat>自定义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3" baseType="lpstr">
      <vt:lpstr>Arial</vt:lpstr>
      <vt:lpstr>宋体</vt:lpstr>
      <vt:lpstr>楷体</vt:lpstr>
      <vt:lpstr>微软雅黑</vt:lpstr>
      <vt:lpstr>方正大标宋简体</vt:lpstr>
      <vt:lpstr>华文宋体</vt:lpstr>
      <vt:lpstr>NEU-XT</vt:lpstr>
      <vt:lpstr>方正小标宋_GBK</vt:lpstr>
      <vt:lpstr>Calibri</vt:lpstr>
      <vt:lpstr>方正书宋_GBK</vt:lpstr>
      <vt:lpstr>方正楷体_GBK</vt:lpstr>
      <vt:lpstr>Wingdings</vt:lpstr>
      <vt:lpstr>NEU-HZ</vt:lpstr>
      <vt:lpstr>NEU-BZ</vt:lpstr>
      <vt:lpstr>Times New Roman</vt:lpstr>
      <vt:lpstr>方正仿宋_GBK</vt:lpstr>
      <vt:lpstr>方正黑体_GBK</vt:lpstr>
      <vt:lpstr>汉仪雅酷黑 95W</vt:lpstr>
      <vt:lpstr>方正隶变_GBK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2026-03-18T03:11:18Z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