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楷体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XT" pitchFamily="18" charset="-122"/>
      <p:regular r:id="rId29"/>
    </p:embeddedFont>
    <p:embeddedFont>
      <p:font typeface="方正大标宋_GBK" pitchFamily="65" charset="-122"/>
      <p:regular r:id="rId30"/>
    </p:embeddedFont>
    <p:embeddedFont>
      <p:font typeface="方正小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期中复习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17" name="组合 16"/>
          <p:cNvGrpSpPr/>
          <p:nvPr/>
        </p:nvGrpSpPr>
        <p:grpSpPr>
          <a:xfrm>
            <a:off x="505459" y="874541"/>
            <a:ext cx="11006455" cy="4978389"/>
            <a:chOff x="505459" y="874541"/>
            <a:chExt cx="11006455" cy="4978389"/>
          </a:xfrm>
        </p:grpSpPr>
        <p:sp>
          <p:nvSpPr>
            <p:cNvPr id="6" name="矩形 5"/>
            <p:cNvSpPr/>
            <p:nvPr/>
          </p:nvSpPr>
          <p:spPr>
            <a:xfrm>
              <a:off x="505459" y="874541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堪称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kān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kāng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丞相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cénɡ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chénɡ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endParaRPr lang="en-US" altLang="zh-CN" sz="3400" smtClean="0">
                <a:latin typeface="NEU-XT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血泊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bó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pō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澄澈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dēnɡ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chénɡ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踌躇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zhù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chú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踉跄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liànɡ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niànɡ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恐吓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hè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xià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玷污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diàn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zhān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倭瓜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wō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wěi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6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91929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5" y="291929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4" y="368724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4" y="367885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3" y="443126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08683" y="443126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523737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39652" y="18703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23035" y="19545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53212" y="26660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323035" y="273584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082020" y="34544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614549" y="346509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723404" y="42251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542360" y="423864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19871" y="50001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二、选择题。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下列加点字词的含义解释有误的一项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肃然起敬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严肃的样子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三碗不过冈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山冈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序齿排班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按年龄大小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排序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马革裹尸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用马皮包裹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尸体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94806" y="293050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74329" y="367660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798550" y="4443591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22184" y="5187409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7741" y="1857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69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二、选择题。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下列人物、人物特点及其出处对应有误的一项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英勇机智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《水浒传》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神机妙算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《三国演义》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林黛玉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豪放豁达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《红楼梦》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孙悟空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神通广大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《西游记》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74193" y="1833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三、照样子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写出下列广告语的正确字形。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痣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在必得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志在必得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完美无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酒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衣名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惊人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乐无穷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2990" y="254681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完美无瑕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60033" y="334982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天长地久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2989" y="414390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一鸣惊人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60818" y="48898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其乐无穷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6"/>
          <a:stretch/>
        </p:blipFill>
        <p:spPr bwMode="auto">
          <a:xfrm>
            <a:off x="1148515" y="2335629"/>
            <a:ext cx="3588891" cy="105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705954"/>
            <a:ext cx="1126142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四、综合性学习。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请根据汉字字体的演变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写出汉字或本义。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字形状像高脚盘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它的本义是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盛放食物的器皿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这个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字表示用手摘取树叶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它的本义是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56"/>
          <a:stretch/>
        </p:blipFill>
        <p:spPr bwMode="auto">
          <a:xfrm>
            <a:off x="1148514" y="4421602"/>
            <a:ext cx="3588891" cy="1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6372" y="2311565"/>
            <a:ext cx="1264379" cy="122587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3026" y="4422955"/>
            <a:ext cx="1264379" cy="1225870"/>
          </a:xfrm>
          <a:prstGeom prst="rect">
            <a:avLst/>
          </a:prstGeom>
        </p:spPr>
      </p:pic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566952"/>
              </p:ext>
            </p:extLst>
          </p:nvPr>
        </p:nvGraphicFramePr>
        <p:xfrm>
          <a:off x="3714810" y="2421955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豆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062021"/>
              </p:ext>
            </p:extLst>
          </p:nvPr>
        </p:nvGraphicFramePr>
        <p:xfrm>
          <a:off x="3587901" y="4526351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采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231472" y="55646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摘取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26142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四、综合性学习。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如果要写一份关于汉字的研究报告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可以采用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等研究方法。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426906" y="15932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查阅书籍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5504" y="23993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上网搜索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307</Words>
  <Application>Microsoft Office PowerPoint</Application>
  <PresentationFormat>自定义</PresentationFormat>
  <Paragraphs>85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Arial</vt:lpstr>
      <vt:lpstr>宋体</vt:lpstr>
      <vt:lpstr>方正黑体_GBK</vt:lpstr>
      <vt:lpstr>方正大标宋简体</vt:lpstr>
      <vt:lpstr>方正楷体_GBK</vt:lpstr>
      <vt:lpstr>方正仿宋_GBK</vt:lpstr>
      <vt:lpstr>楷体</vt:lpstr>
      <vt:lpstr>NEU-HZ</vt:lpstr>
      <vt:lpstr>Calibri</vt:lpstr>
      <vt:lpstr>NEU-BZ</vt:lpstr>
      <vt:lpstr>Wingdings</vt:lpstr>
      <vt:lpstr>汉仪雅酷黑 95W</vt:lpstr>
      <vt:lpstr>华文宋体</vt:lpstr>
      <vt:lpstr>Times New Roman</vt:lpstr>
      <vt:lpstr>方正书宋_GBK</vt:lpstr>
      <vt:lpstr>方正隶变_GBK</vt:lpstr>
      <vt:lpstr>微软雅黑</vt:lpstr>
      <vt:lpstr>NEU-XT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2026-03-14T01:13:43Z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