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华文宋体" pitchFamily="2" charset="-122"/>
      <p:regular r:id="rId9"/>
    </p:embeddedFont>
    <p:embeddedFont>
      <p:font typeface="方正大标宋_GBK" pitchFamily="65" charset="-122"/>
      <p:regular r:id="rId10"/>
    </p:embeddedFont>
    <p:embeddedFont>
      <p:font typeface="方正仿宋_GBK" pitchFamily="65" charset="-122"/>
      <p:regular r:id="rId11"/>
    </p:embeddedFont>
    <p:embeddedFont>
      <p:font typeface="方正隶变_GBK" pitchFamily="65" charset="-122"/>
      <p:regular r:id="rId12"/>
    </p:embeddedFont>
    <p:embeddedFont>
      <p:font typeface="方正小标宋_GBK" pitchFamily="65" charset="-122"/>
      <p:regular r:id="rId13"/>
    </p:embeddedFont>
    <p:embeddedFont>
      <p:font typeface="NEU-XT" pitchFamily="18" charset="-122"/>
      <p:regular r:id="rId14"/>
    </p:embeddedFont>
    <p:embeddedFont>
      <p:font typeface="方正书宋_GBK" pitchFamily="65" charset="-122"/>
      <p:regular r:id="rId15"/>
    </p:embeddedFont>
    <p:embeddedFont>
      <p:font typeface="方正楷体_GBK" pitchFamily="65" charset="-122"/>
      <p:regular r:id="rId16"/>
    </p:embeddedFont>
    <p:embeddedFont>
      <p:font typeface="NEU-HZ" pitchFamily="2" charset="-122"/>
      <p:regular r:id="rId17"/>
      <p:italic r:id="rId18"/>
    </p:embeddedFont>
    <p:embeddedFont>
      <p:font typeface="微软雅黑" pitchFamily="34" charset="-122"/>
      <p:regular r:id="rId19"/>
      <p:bold r:id="rId20"/>
    </p:embeddedFont>
    <p:embeddedFont>
      <p:font typeface="NEU-BZ" pitchFamily="2" charset="-122"/>
      <p:regular r:id="rId21"/>
      <p:bold r:id="rId22"/>
      <p:italic r:id="rId23"/>
      <p:boldItalic r:id="rId24"/>
    </p:embeddedFont>
    <p:embeddedFont>
      <p:font typeface="方正大标宋简体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汉字真有趣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1542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下列搜集资料的方法正确的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在学校阅览室、图书馆或书店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可以按类别找书。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在网上搜集资料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检索的工具比关键词更重要。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③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想想谁可能会有自己需要的资料</a:t>
            </a:r>
            <a:r>
              <a:rPr lang="en-US" altLang="zh-CN" sz="3400" spc="-15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想好问题</a:t>
            </a:r>
            <a:r>
              <a:rPr lang="en-US" altLang="zh-CN" sz="3400" spc="-15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请教合适的人。</a:t>
            </a:r>
            <a:endParaRPr lang="zh-CN" altLang="zh-CN" sz="3400" spc="-15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A.①②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B.①③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②③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7073785" y="105179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1542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歌曲《横竖撇点折》中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一句歌词就是一个字谜。下面谜底错误的一项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对月相连 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朋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 　　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长街竟无土 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行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四方一线正心穿 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中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孤心伫立待得日当正中 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意</a:t>
            </a:r>
            <a:r>
              <a:rPr lang="en-US" altLang="zh-CN" sz="3400" smtClean="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)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4150119" y="177368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45338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1542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羽毛球比赛时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原来处于领先位置的种子选手几个回合后居然落后了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急得同伴自言自语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这局势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真是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关公赴会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——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单刀直入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隔着门缝吹喇叭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——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名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鸣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声在外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孙猴子的脸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——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说变就变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孔夫子搬家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——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净是输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书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9323699" y="178571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0785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1542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4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下图表现的是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秉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字的字义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——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用手拿着。下列句子中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加点字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秉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的含义与图中所示字义相同的一项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做事最怕生贪欲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为官最难秉公心。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既然大家兴致高昂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今天我们就秉烛夜游。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这位法官一贯秉公办案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执法如山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不徇私情。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一个中国人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无论在怎样的境遇里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总要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有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梅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花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的秉性才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好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!</a:t>
            </a:r>
            <a:endParaRPr lang="zh-CN" altLang="en-US" sz="3400"/>
          </a:p>
        </p:txBody>
      </p:sp>
      <p:pic>
        <p:nvPicPr>
          <p:cNvPr id="8" name="image2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480885" y="2505343"/>
            <a:ext cx="2163377" cy="292718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007750" y="1845880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744765" y="283338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599634" y="360329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467413" y="438513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372175" y="598132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48843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1542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5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依次填入句中的词语正确的一项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我最喜欢吃的水果是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pí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pɑ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一会儿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gōng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fu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我就能吃掉一大盘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我最喜欢的乐器是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pí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pɑ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真是下了苦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gōng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fu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去练习。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琵琶　工夫　枇杷　功夫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枇杷　工夫　琵琶　功夫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枇杷　功夫　琵琶　工夫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琵琶　功夫　枇杷　工夫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7867869" y="10397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01193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402</Words>
  <Application>Microsoft Office PowerPoint</Application>
  <PresentationFormat>自定义</PresentationFormat>
  <Paragraphs>55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Arial</vt:lpstr>
      <vt:lpstr>宋体</vt:lpstr>
      <vt:lpstr>Wingdings</vt:lpstr>
      <vt:lpstr>华文宋体</vt:lpstr>
      <vt:lpstr>方正大标宋_GBK</vt:lpstr>
      <vt:lpstr>Times New Roman</vt:lpstr>
      <vt:lpstr>方正仿宋_GBK</vt:lpstr>
      <vt:lpstr>方正隶变_GBK</vt:lpstr>
      <vt:lpstr>方正小标宋_GBK</vt:lpstr>
      <vt:lpstr>NEU-XT</vt:lpstr>
      <vt:lpstr>方正书宋_GBK</vt:lpstr>
      <vt:lpstr>方正楷体_GBK</vt:lpstr>
      <vt:lpstr>汉仪雅酷黑 95W</vt:lpstr>
      <vt:lpstr>NEU-HZ</vt:lpstr>
      <vt:lpstr>微软雅黑</vt:lpstr>
      <vt:lpstr>NEU-BZ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237</cp:revision>
  <dcterms:created xsi:type="dcterms:W3CDTF">2019-06-19T02:08:00Z</dcterms:created>
  <dcterms:modified xsi:type="dcterms:W3CDTF">2026-03-09T01:11:18Z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