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media/image5.tif" ContentType="image/tiff"/>
  <Override PartName="/ppt/tags/tag67.xml" ContentType="application/vnd.openxmlformats-officedocument.presentationml.tags+xml"/>
  <Override PartName="/ppt/media/image6.tif" ContentType="image/tiff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方正大标宋_GBK" pitchFamily="65" charset="-122"/>
      <p:regular r:id="rId9"/>
    </p:embeddedFont>
    <p:embeddedFont>
      <p:font typeface="方正仿宋_GBK" pitchFamily="65" charset="-122"/>
      <p:regular r:id="rId10"/>
    </p:embeddedFont>
    <p:embeddedFont>
      <p:font typeface="方正隶变_GBK" pitchFamily="65" charset="-122"/>
      <p:regular r:id="rId11"/>
    </p:embeddedFont>
    <p:embeddedFont>
      <p:font typeface="方正小标宋_GBK" pitchFamily="65" charset="-122"/>
      <p:regular r:id="rId12"/>
    </p:embeddedFont>
    <p:embeddedFont>
      <p:font typeface="方正书宋_GBK" pitchFamily="65" charset="-122"/>
      <p:regular r:id="rId13"/>
    </p:embeddedFont>
    <p:embeddedFont>
      <p:font typeface="MS Gothic" pitchFamily="49" charset="-128"/>
      <p:regular r:id="rId14"/>
    </p:embeddedFont>
    <p:embeddedFont>
      <p:font typeface="方正楷体_GBK" pitchFamily="65" charset="-122"/>
      <p:regular r:id="rId15"/>
    </p:embeddedFont>
    <p:embeddedFont>
      <p:font typeface="NEU-HZ" pitchFamily="2" charset="-122"/>
      <p:regular r:id="rId16"/>
      <p:italic r:id="rId17"/>
    </p:embeddedFont>
    <p:embeddedFont>
      <p:font typeface="微软雅黑" pitchFamily="34" charset="-122"/>
      <p:regular r:id="rId18"/>
      <p:bold r:id="rId19"/>
    </p:embeddedFont>
    <p:embeddedFont>
      <p:font typeface="NEU-BZ" pitchFamily="2" charset="-122"/>
      <p:regular r:id="rId20"/>
      <p:bold r:id="rId21"/>
      <p:italic r:id="rId22"/>
      <p:boldItalic r:id="rId23"/>
    </p:embeddedFont>
    <p:embeddedFont>
      <p:font typeface="方正黑体_GBK" pitchFamily="65" charset="-122"/>
      <p:regular r:id="rId24"/>
    </p:embeddedFont>
    <p:embeddedFont>
      <p:font typeface="方正大标宋简体" charset="-122"/>
      <p:regular r:id="rId25"/>
    </p:embeddedFont>
    <p:embeddedFont>
      <p:font typeface="Calibri" pitchFamily="34" charset="0"/>
      <p:regular r:id="rId26"/>
      <p:bold r:id="rId27"/>
      <p:italic r:id="rId28"/>
      <p:boldItalic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我爱你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,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汉字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661"/>
            <a:ext cx="11357306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一、辨一辨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选一选。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填序号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鸟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夫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闷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思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家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秉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3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05458" y="1768643"/>
            <a:ext cx="11357307" cy="179270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28179" y="413187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86837" y="413187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63764" y="411285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⑥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12879" y="412489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925900" y="410587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⑤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891232" y="414196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④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965"/>
            <a:ext cx="10840319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二、请你判断下面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马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字对应的字体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连一连。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216" y="2137894"/>
            <a:ext cx="10262804" cy="3182082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822083" y="3440123"/>
            <a:ext cx="5517180" cy="136047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1732547" y="3271735"/>
            <a:ext cx="2848126" cy="152886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7449760" y="3440123"/>
            <a:ext cx="2656766" cy="136047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4580673" y="3271735"/>
            <a:ext cx="5407750" cy="152886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10501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三、看图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判断下面汉字的艺术形式。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填序号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印章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②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扇面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③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剪纸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62" y="2780578"/>
            <a:ext cx="11129009" cy="269379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485390" y="472142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11958" y="472142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smtClean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38527" y="472142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smtClean="0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2236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四、判断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对的打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NEU-BZ"/>
                <a:cs typeface="Times New Roman"/>
              </a:rPr>
              <a:t>􀳫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错的打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✕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金文是铸刻在铜器上的文字。 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NEU-BZ"/>
                <a:cs typeface="Times New Roman"/>
              </a:rPr>
              <a:t>        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隶书是我国最早的统一的文字。 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小篆是汉字发展史上的分水岭。 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书宋_GBK"/>
                <a:cs typeface="Times New Roman"/>
              </a:rPr>
              <a:t>        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4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李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姓一直是当代中国人口最多的姓氏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也是世界上人口最多的姓氏。 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书宋_GBK"/>
                <a:cs typeface="Times New Roman"/>
              </a:rPr>
              <a:t>        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932755" y="173249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54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7523197" y="2555105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0" name="文本框 54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7523197" y="3429000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1" name="文本框 54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3661296" y="4884364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五、根据相关知识和课文内容填空。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人们把刻在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或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上的文字叫作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甲骨文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朝的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是第一个发现和研究甲骨文的人。</a:t>
            </a:r>
          </a:p>
          <a:p>
            <a:pPr>
              <a:lnSpc>
                <a:spcPct val="200000"/>
              </a:lnSpc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在《书法欣赏》中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我认识了三位书法家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他们分别是南朝的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唐代的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和明代的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3510250" y="209854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龟甲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12029" y="209155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兽骨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5" y="312122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74234" y="3121224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王懿荣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03122" y="520268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智永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39300" y="520773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怀素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393632" y="5207732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文征明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231</Words>
  <Application>Microsoft Office PowerPoint</Application>
  <PresentationFormat>自定义</PresentationFormat>
  <Paragraphs>56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7" baseType="lpstr">
      <vt:lpstr>Arial</vt:lpstr>
      <vt:lpstr>宋体</vt:lpstr>
      <vt:lpstr>Wingdings</vt:lpstr>
      <vt:lpstr>方正大标宋_GBK</vt:lpstr>
      <vt:lpstr>Times New Roman</vt:lpstr>
      <vt:lpstr>方正仿宋_GBK</vt:lpstr>
      <vt:lpstr>方正隶变_GBK</vt:lpstr>
      <vt:lpstr>方正小标宋_GBK</vt:lpstr>
      <vt:lpstr>方正书宋_GBK</vt:lpstr>
      <vt:lpstr>楷体</vt:lpstr>
      <vt:lpstr>MS Gothic</vt:lpstr>
      <vt:lpstr>方正楷体_GBK</vt:lpstr>
      <vt:lpstr>汉仪雅酷黑 95W</vt:lpstr>
      <vt:lpstr>NEU-HZ</vt:lpstr>
      <vt:lpstr>微软雅黑</vt:lpstr>
      <vt:lpstr>NEU-BZ</vt:lpstr>
      <vt:lpstr>方正黑体_GBK</vt:lpstr>
      <vt:lpstr>方正大标宋简体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237</cp:revision>
  <dcterms:created xsi:type="dcterms:W3CDTF">2019-06-19T02:08:00Z</dcterms:created>
  <dcterms:modified xsi:type="dcterms:W3CDTF">2026-03-09T02:07:09Z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