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方正仿宋_GBK" pitchFamily="65" charset="-122"/>
      <p:regular r:id="rId12"/>
    </p:embeddedFont>
    <p:embeddedFont>
      <p:font typeface="方正书宋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方正大标宋简体" charset="-122"/>
      <p:regular r:id="rId18"/>
    </p:embeddedFont>
    <p:embeddedFont>
      <p:font typeface="方正隶变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NEU-HZ" pitchFamily="2" charset="-122"/>
      <p:regular r:id="rId24"/>
      <p:italic r:id="rId25"/>
    </p:embeddedFont>
    <p:embeddedFont>
      <p:font typeface="方正楷体_GBK" pitchFamily="65" charset="-122"/>
      <p:regular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清　贫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268"/>
            <a:ext cx="1122533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一、根据课文内容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补全四字词语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然后根据意思选词填空。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为公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之财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欲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不苟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形容微小零星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指不光彩、不正当的行为让人耻笑。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端庄严谨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毫不马虎。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0769" y="1857906"/>
            <a:ext cx="189827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书宋_GBK"/>
                <a:ea typeface="宋体"/>
                <a:cs typeface="Times New Roman"/>
              </a:rPr>
              <a:t> 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点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54768" y="1857906"/>
            <a:ext cx="19704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舍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己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90470" y="1814823"/>
            <a:ext cx="18469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意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外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08271" y="2652385"/>
            <a:ext cx="23407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弹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放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40612" y="2652384"/>
            <a:ext cx="24641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冷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90470" y="2659372"/>
            <a:ext cx="19704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持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189391" y="339290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一点一滴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15465" y="416796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齿冷三天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56485" y="493799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矜持不苟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3980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当两个国方兵士确知从方志敏身上搜不出什么的时候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只得停手了。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改为双重否定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494" y="3757662"/>
            <a:ext cx="1082842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当两个国方兵士确知从方志敏身上搜不出什么的时候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不得不停手了。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53980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但我说出那几件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传世宝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岂不要叫那些富翁们齿冷三天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?!(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换种说法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意思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不变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8144" y="3789130"/>
            <a:ext cx="11081084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但我说出那几件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传世宝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定要叫那些富翁们齿冷三天。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9372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选择对应的描写方法填在括号里。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动作描写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语言描写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神态描写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赶快将钱拿出来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不然就是一炸弹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把你炸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死去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那个持弹欲放的兵士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也将拉着的引线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仍旧塞进榴弹的木柄里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转过来抢夺我的表和水笔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0250121" y="252983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43025" y="41318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29372"/>
            <a:ext cx="1123736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四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、下列各项中引号的用法与其他不相同的一项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你骗谁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像你这样当大官的人会没有钱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拿榴弹的兵士坚决不相信。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但我说出那几件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传世宝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来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岂不要叫那些富翁们齿冷三天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我今天确实是一个铜板也没有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我们革命不是为着发财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我再次向他们解释。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10454659" y="99163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330</Words>
  <Application>Microsoft Office PowerPoint</Application>
  <PresentationFormat>自定义</PresentationFormat>
  <Paragraphs>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方正黑体_GBK</vt:lpstr>
      <vt:lpstr>方正小标宋_GBK</vt:lpstr>
      <vt:lpstr>汉仪雅酷黑 95W</vt:lpstr>
      <vt:lpstr>方正大标宋_GBK</vt:lpstr>
      <vt:lpstr>Wingdings</vt:lpstr>
      <vt:lpstr>方正仿宋_GBK</vt:lpstr>
      <vt:lpstr>方正书宋_GBK</vt:lpstr>
      <vt:lpstr>NEU-BZ</vt:lpstr>
      <vt:lpstr>方正大标宋简体</vt:lpstr>
      <vt:lpstr>Times New Roman</vt:lpstr>
      <vt:lpstr>方正隶变_GBK</vt:lpstr>
      <vt:lpstr>Calibri</vt:lpstr>
      <vt:lpstr>NEU-HZ</vt:lpstr>
      <vt:lpstr>方正楷体_GBK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2026-03-14T00:21:07Z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