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NEU-HZ" pitchFamily="2" charset="-122"/>
      <p:regular r:id="rId9"/>
      <p:italic r:id="rId10"/>
    </p:embeddedFont>
    <p:embeddedFont>
      <p:font typeface="方正小标宋_GBK" pitchFamily="65" charset="-122"/>
      <p:regular r:id="rId11"/>
    </p:embeddedFont>
    <p:embeddedFont>
      <p:font typeface="华文宋体" pitchFamily="2" charset="-122"/>
      <p:regular r:id="rId12"/>
    </p:embeddedFont>
    <p:embeddedFont>
      <p:font typeface="方正隶变_GBK" pitchFamily="65" charset="-122"/>
      <p:regular r:id="rId13"/>
    </p:embeddedFont>
    <p:embeddedFont>
      <p:font typeface="NEU-BZ" pitchFamily="2" charset="-122"/>
      <p:regular r:id="rId14"/>
      <p:bold r:id="rId15"/>
      <p:italic r:id="rId16"/>
      <p:boldItalic r:id="rId17"/>
    </p:embeddedFont>
    <p:embeddedFont>
      <p:font typeface="方正大标宋简体" charset="-122"/>
      <p:regular r:id="rId18"/>
    </p:embeddedFont>
    <p:embeddedFont>
      <p:font typeface="方正仿宋_GBK" pitchFamily="65" charset="-122"/>
      <p:regular r:id="rId19"/>
    </p:embeddedFont>
    <p:embeddedFont>
      <p:font typeface="方正大标宋_GBK" pitchFamily="65" charset="-122"/>
      <p:regular r:id="rId20"/>
    </p:embeddedFont>
    <p:embeddedFont>
      <p:font typeface="微软雅黑" pitchFamily="34" charset="-122"/>
      <p:regular r:id="rId21"/>
      <p:bold r:id="rId22"/>
    </p:embeddedFont>
    <p:embeddedFont>
      <p:font typeface="方正黑体_GBK" pitchFamily="65" charset="-122"/>
      <p:regular r:id="rId23"/>
    </p:embeddedFon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方正楷体_GBK" pitchFamily="65" charset="-122"/>
      <p:regular r:id="rId28"/>
    </p:embeddedFont>
    <p:embeddedFont>
      <p:font typeface="方正书宋_GBK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跳水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541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一、比一比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再组词。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艘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钓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)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扭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瞄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钩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)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纽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描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1291521" y="186993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一艘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91521" y="268679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75734" y="186993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钓鱼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75734" y="266777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铁钩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92792" y="186993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扭打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92792" y="268679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纽带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489944" y="186993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瞄准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489944" y="267282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描写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8" y="861094"/>
            <a:ext cx="1142986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二、写出下列加点词语的反义词。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猴子显然知道大家拿它取乐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因而更加放肆起来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就在孩子想去夺帽子的时候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猴子又往上爬了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猴子比孩子更灵巧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爬得更快。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孩子吓唬它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朝着它大喊大叫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但是它撕得更凶了。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03555" y="185790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规矩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76037" y="34290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笨拙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55215" y="415594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呵护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7447118" y="2093493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956865" y="3688648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1747679" y="4470693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177"/>
            <a:ext cx="11092983" cy="511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三、读下面的句子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联系课文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下列对水手们三次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笑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的分析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不恰当的一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项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是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(         ) 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一只猴子在人群里钻来钻去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模仿人的动作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惹得大家哈哈大笑。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猴子忽然跳到他面前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摘下他的帽子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水手们又大笑起来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……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孩子吓唬他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猴子不但不理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还撕得更凶了。水手们笑得更欢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了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……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73177"/>
            <a:ext cx="11092983" cy="511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三、读下面的句子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联系课文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下列对水手们三次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笑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的分析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不恰当的一项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是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第一次水手们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哈哈大笑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使猴子越发放肆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推动了情节的发展。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第二次水手们的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大笑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让孩子恼羞成怒。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第三次水手们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笑得更欢了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正是这次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笑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把故事推向了高潮。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水手们的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笑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穿插在文中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这笑声是文中不可或缺的因素。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95279" y="154508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61425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</a:t>
            </a:r>
            <a:r>
              <a:rPr lang="zh-CN" altLang="zh-CN" sz="3400" spc="-150">
                <a:latin typeface="Calibri"/>
                <a:ea typeface="方正黑体_GBK"/>
                <a:cs typeface="Times New Roman"/>
              </a:rPr>
              <a:t>船长用枪瞄准孩子的举动实际上是经历了一番思考后做出的</a:t>
            </a:r>
            <a:r>
              <a:rPr lang="en-US" altLang="zh-CN" sz="3400" spc="-15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黑体_GBK"/>
                <a:cs typeface="Times New Roman"/>
              </a:rPr>
              <a:t>请你判断船长思考的逻辑</a:t>
            </a:r>
            <a:r>
              <a:rPr lang="en-US" altLang="zh-CN" sz="3400" spc="-15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黑体_GBK"/>
                <a:cs typeface="Times New Roman"/>
              </a:rPr>
              <a:t>下列排序正确的一项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是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让孩子跳海的最好办法就是用枪逼迫他。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孩子如果站不稳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直接掉在甲板上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后果不堪设想。我要赶紧想办法。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来不及了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瞄准他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逼他跳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水手们一定会从海里救起孩子的。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保住孩子生命的最佳办法就是让他跳进海里。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②①③④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②④①③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①②④③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10659195" y="170149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417</Words>
  <Application>Microsoft Office PowerPoint</Application>
  <PresentationFormat>自定义</PresentationFormat>
  <Paragraphs>57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Arial</vt:lpstr>
      <vt:lpstr>宋体</vt:lpstr>
      <vt:lpstr>Wingdings</vt:lpstr>
      <vt:lpstr>汉仪雅酷黑 95W</vt:lpstr>
      <vt:lpstr>NEU-HZ</vt:lpstr>
      <vt:lpstr>方正小标宋_GBK</vt:lpstr>
      <vt:lpstr>Times New Roman</vt:lpstr>
      <vt:lpstr>华文宋体</vt:lpstr>
      <vt:lpstr>方正隶变_GBK</vt:lpstr>
      <vt:lpstr>NEU-BZ</vt:lpstr>
      <vt:lpstr>方正大标宋简体</vt:lpstr>
      <vt:lpstr>方正仿宋_GBK</vt:lpstr>
      <vt:lpstr>方正大标宋_GBK</vt:lpstr>
      <vt:lpstr>微软雅黑</vt:lpstr>
      <vt:lpstr>方正黑体_GBK</vt:lpstr>
      <vt:lpstr>Calibri</vt:lpstr>
      <vt:lpstr>方正楷体_GBK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2026-03-16T09:03:54Z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