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507" r:id="rId7"/>
    <p:sldId id="427" r:id="rId8"/>
  </p:sldIdLst>
  <p:sldSz cx="12192000" cy="6858000"/>
  <p:notesSz cx="6858000" cy="9144000"/>
  <p:embeddedFontLst>
    <p:embeddedFont>
      <p:font typeface="方正大标宋简体" charset="-122"/>
      <p:regular r:id="rId9"/>
    </p:embeddedFont>
    <p:embeddedFont>
      <p:font typeface="方正大标宋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方正黑体_GBK" pitchFamily="65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小标宋_GBK" pitchFamily="65" charset="-122"/>
      <p:regular r:id="rId19"/>
    </p:embeddedFont>
    <p:embeddedFont>
      <p:font typeface="方正楷体_GBK" pitchFamily="65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微软雅黑" pitchFamily="34" charset="-122"/>
      <p:regular r:id="rId25"/>
      <p:bold r:id="rId26"/>
    </p:embeddedFont>
    <p:embeddedFont>
      <p:font typeface="方正隶变_GBK" pitchFamily="65" charset="-122"/>
      <p:regular r:id="rId27"/>
    </p:embeddedFont>
    <p:embeddedFont>
      <p:font typeface="NEU-XT" pitchFamily="18" charset="-122"/>
      <p:regular r:id="rId28"/>
    </p:embeddedFont>
    <p:embeddedFont>
      <p:font typeface="方正书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古诗三首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一、按要求查字典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在字典中的解释有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通过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孔洞、缝隙、空地等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把衣服鞋袜等物套在身体上。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即从巴峡穿巫峡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应选第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种解释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黄沙百战穿金甲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穿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应选第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种解释。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89995" y="31212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86837" y="39273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50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刃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涕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遗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摩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仞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剃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遣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魔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1521" y="17781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刀刃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521" y="26867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千仞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91513" y="180725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流涕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91513" y="26867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剃头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70808" y="180725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遗产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67060" y="26798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调遣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01977" y="18243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摩托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01977" y="267980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魔法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41079"/>
            <a:ext cx="834978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三、根据诗意写出相应的诗句。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将士们在塞外身经百战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飞扬的黄沙都磨破了身上的铠甲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但只要边患仍在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就绝不返乡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在金统治地区的原宋朝百姓的泪水已经流尽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年复一年地盼望南宋朝廷前来收复失地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2516" y="3014482"/>
            <a:ext cx="7263063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黄沙百战穿金甲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不破楼兰终不还。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0247" y="5377297"/>
            <a:ext cx="7467600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遗民泪尽胡尘里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南望王师又一年。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16517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三、根据诗意写出相应的诗句。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在白天里我放声高歌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畅饮美酒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多想趁着这明媚的春光和家人一起返回故乡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67726" y="2242827"/>
            <a:ext cx="7299158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白日放歌须纵酒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青春作伴好还乡。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524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2236"/>
            <a:ext cx="1087641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四、根据情景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用本课的诗句填空。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自古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家国情怀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就根植在中华儿女心间。陆游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用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来哭诉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国土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spc="-150">
                <a:latin typeface="Calibri"/>
                <a:ea typeface="宋体"/>
                <a:cs typeface="Times New Roman"/>
              </a:rPr>
              <a:t>沦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丧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时心中的祈盼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戍边将士发出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的铮铮誓言</a:t>
            </a:r>
            <a:r>
              <a:rPr lang="en-US" altLang="zh-CN" sz="3400" spc="-3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杜甫用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来抒发欣喜若狂、急于返乡的心情。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56865" y="235120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遗民泪尽胡尘里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5148" y="2351203"/>
            <a:ext cx="34323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南望王师又一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年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11734" y="318138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黄沙百战穿金甲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3080" y="396343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不破楼兰终不还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28522" y="396343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白日放歌须纵酒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4071" y="469736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青春作伴好还乡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319</Words>
  <Application>Microsoft Office PowerPoint</Application>
  <PresentationFormat>自定义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方正大标宋简体</vt:lpstr>
      <vt:lpstr>方正大标宋_GBK</vt:lpstr>
      <vt:lpstr>汉仪雅酷黑 95W</vt:lpstr>
      <vt:lpstr>方正仿宋_GBK</vt:lpstr>
      <vt:lpstr>方正黑体_GBK</vt:lpstr>
      <vt:lpstr>NEU-HZ</vt:lpstr>
      <vt:lpstr>NEU-BZ</vt:lpstr>
      <vt:lpstr>方正小标宋_GBK</vt:lpstr>
      <vt:lpstr>方正楷体_GBK</vt:lpstr>
      <vt:lpstr>Times New Roman</vt:lpstr>
      <vt:lpstr>Calibri</vt:lpstr>
      <vt:lpstr>微软雅黑</vt:lpstr>
      <vt:lpstr>方正隶变_GBK</vt:lpstr>
      <vt:lpstr>NEU-XT</vt:lpstr>
      <vt:lpstr>方正书宋_GBK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2026-03-13T09:15:16Z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