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media/image7.tif" ContentType="image/tiff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media/image10.tif" ContentType="image/tiff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5" r:id="rId9"/>
    <p:sldId id="526" r:id="rId10"/>
    <p:sldId id="529" r:id="rId11"/>
    <p:sldId id="531" r:id="rId12"/>
    <p:sldId id="530" r:id="rId13"/>
    <p:sldId id="498" r:id="rId14"/>
    <p:sldId id="522" r:id="rId15"/>
    <p:sldId id="532" r:id="rId16"/>
    <p:sldId id="533" r:id="rId17"/>
    <p:sldId id="534" r:id="rId18"/>
    <p:sldId id="535" r:id="rId19"/>
    <p:sldId id="427" r:id="rId20"/>
  </p:sldIdLst>
  <p:sldSz cx="12192000" cy="6858000"/>
  <p:notesSz cx="6858000" cy="9144000"/>
  <p:embeddedFontLst>
    <p:embeddedFont>
      <p:font typeface="方正隶变_GBK" pitchFamily="65" charset="-122"/>
      <p:regular r:id="rId21"/>
    </p:embeddedFont>
    <p:embeddedFont>
      <p:font typeface="方正大标宋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仿宋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方正大标宋简体" charset="-122"/>
      <p:regular r:id="rId34"/>
    </p:embeddedFont>
    <p:embeddedFont>
      <p:font typeface="方正书宋_GBK" pitchFamily="65" charset="-122"/>
      <p:regular r:id="rId35"/>
    </p:embeddedFont>
    <p:embeddedFont>
      <p:font typeface="方正黑体_GBK" pitchFamily="65" charset="-122"/>
      <p:regular r:id="rId36"/>
    </p:embeddedFont>
    <p:embeddedFont>
      <p:font typeface="方正小标宋_GBK" pitchFamily="65" charset="-122"/>
      <p:regular r:id="rId37"/>
    </p:embeddedFont>
    <p:embeddedFont>
      <p:font typeface="方正楷体_GBK" pitchFamily="65" charset="-122"/>
      <p:regular r:id="rId38"/>
    </p:embeddedFont>
    <p:embeddedFont>
      <p:font typeface="微软雅黑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0.tif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1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　我爱你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,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7345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四、改正街头商铺招牌中的错别字。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抄饭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补胎冲气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另售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	</a:t>
            </a: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大排挡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早歺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洗车打腊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26719" y="2909826"/>
            <a:ext cx="55402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231472" y="22942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炒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324888" y="2867903"/>
            <a:ext cx="55402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626489" y="22523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充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26718" y="3862513"/>
            <a:ext cx="55402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231471" y="32640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零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324888" y="3879590"/>
            <a:ext cx="55402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316147" y="32640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档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265842" y="4886232"/>
            <a:ext cx="55402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231472" y="42706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餐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738054" y="4886232"/>
            <a:ext cx="55402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722742" y="43238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655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8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7345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五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、生活中有许多用字不规范的情况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请你在横线上写出正确的词语。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某花店广告语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花前约下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某打印机广告语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百闻不如一键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某帽子广告语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以帽取人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61222" y="2775400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花前月下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74122" y="3826048"/>
            <a:ext cx="2800767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百闻不如一见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9030" y="4877954"/>
            <a:ext cx="1928733" cy="9917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以貌取人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494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2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六、感受汉字的魅力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下面是一组从各方面体现汉字艺术的图片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请你连一连。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8" y="2696718"/>
            <a:ext cx="11423099" cy="2958124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638507" y="4005608"/>
            <a:ext cx="2933493" cy="121609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670465" y="4156456"/>
            <a:ext cx="6278272" cy="106524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408271" y="4231880"/>
            <a:ext cx="6570878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7979149" y="3909355"/>
            <a:ext cx="2969588" cy="131235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52642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691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阅读课外片段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小学生错别字研究报告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小学生的错别字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可以用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五花八门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来概括。有些错字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可能是成年人意想不到的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比如将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写成三个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辛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并列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血型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字中的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改成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等等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我们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对记录的小学生的错别字进行分析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大体上可以归纳为下面几类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多写笔画。这类错别字的主要特点是多写了某一个笔画。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少写笔画。这类错别字的主要特点是少写了某一个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笔画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5900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笔画形态错误。这类错别字的主要特点是将原字的某个笔画的形态写错了。大多数情况是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该长的短了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该短的长了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不该带钩的带钩了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该写折笔的写成了弯笔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不该出头的出头了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应该出头的没出头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多写部件。这类错别字的主要特点是在原字中添加某个部件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其中有的添加部件后不成字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有的成了另外的字。这种情况多半是因为受到前后字的干扰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也有的是受社会用字不规范的影响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或者是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想当然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333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5667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少写部件。这类错别字的主要特点是将原字中的某个部件写漏了。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错写部件。这类错别字的主要特点是将原字的某个部件写错了。这又分两种情况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一是将原字的某个部件写错之后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所写字不成为字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二是将原字的某个部件写错之后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所写字变成了另一个不符合词义要求的字。如演奏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演秦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、波纹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波汶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其他的还有改变结构和同音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替换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766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研究报告的内容主要包括四个部分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。上面的片段属于研究报告的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部分。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写成三个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应归为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类的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错别字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059387" y="8781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问题的提出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8322" y="16172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研究方法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61806" y="161727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资料整理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3448" y="16223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研究结论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4715" y="23632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研究结论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08760" y="31212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错写部件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565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92772" y="861094"/>
            <a:ext cx="1053643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选文中将小学生的错别字分析归纳成了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归成两类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可以命名为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类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请你针对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如何让小学生少写错别字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这一问题提出自己的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建议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20481" y="866139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7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56114" y="16654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增减笔画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1212" y="23993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增减部件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297" y="4732220"/>
            <a:ext cx="996780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可以利用形声字的规律记字形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根据汉字的构字特点来学习汉字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做个错字本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经常翻看等。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8804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521633"/>
            <a:ext cx="10896279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下面的匾额分别是何种字体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选一选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填一填。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篆书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隶书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草书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行书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37"/>
          <a:stretch/>
        </p:blipFill>
        <p:spPr bwMode="auto">
          <a:xfrm>
            <a:off x="263525" y="4102434"/>
            <a:ext cx="11664950" cy="8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956865" y="5109229"/>
            <a:ext cx="10857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                  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               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)                   (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408271" y="507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04661" y="5071382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36355" y="50713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20713" y="50713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我国最早统一的文字是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甲骨文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金文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小篆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隶书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4263" y="10765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下列关于甲骨文的发现的说法中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有误的一项是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龙骨在十九世纪七八十年代被河南安阳小屯村的村民发现。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初发现时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龙骨通常有两种结果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大的被卖给药铺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小的被丢弃。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C.1799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龟甲、兽骨上的刻痕被清代国子监主管官员王懿荣发现。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这些文字被称作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甲骨文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自此我国学术领域多了一门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甲骨学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10033562" y="991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96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907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欣赏书法作品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完成练习。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下列说法错误的一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项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这三幅作品的字体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分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别是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草书、隶书和楷书。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第一幅作品笔势豪放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具有线条的表现力。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第二幅作品线条圆转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粗细基本一致。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第三幅作品字形方正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笔画规整平直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8" name="image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09729" y="1629568"/>
            <a:ext cx="6709157" cy="26992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37262" y="23566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907"/>
            <a:ext cx="11006455" cy="2342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  <a:tabLst>
                <a:tab pos="2959100" algn="l"/>
              </a:tabLs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欣赏书法作品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完成练习。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这些作品中你最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喜欢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为什么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109729" y="1629568"/>
            <a:ext cx="6709157" cy="26992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9811" y="3234087"/>
            <a:ext cx="1047549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我最喜欢第三幅作品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。</a:t>
            </a:r>
            <a:endParaRPr lang="en-US" altLang="zh-CN" sz="3400" b="1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第三幅作品字形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方</a:t>
            </a:r>
            <a:endParaRPr lang="en-US" altLang="zh-CN" sz="3400" b="1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笔画规整平直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便于书写和认读。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520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在汉字的发展演变中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有五种字体最为典型。请依据示例给以下字体选择对应的名称。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小篆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金文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甲骨文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楷书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E.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隶书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12" y="4482057"/>
            <a:ext cx="11816375" cy="11005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97337" y="47245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47245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78148" y="47245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13060" y="4752828"/>
            <a:ext cx="4764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93882"/>
            <a:ext cx="109004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喜欢以上哪种字体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根据字体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从自己的名字中选择一个字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尝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试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设计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一个自己的小印章吧。</a:t>
            </a:r>
          </a:p>
        </p:txBody>
      </p:sp>
      <p:sp>
        <p:nvSpPr>
          <p:cNvPr id="8" name="矩形 7"/>
          <p:cNvSpPr/>
          <p:nvPr/>
        </p:nvSpPr>
        <p:spPr>
          <a:xfrm>
            <a:off x="7893504" y="1276800"/>
            <a:ext cx="1707565" cy="1856919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age58.jpeg"/>
          <p:cNvPicPr/>
          <p:nvPr/>
        </p:nvPicPr>
        <p:blipFill rotWithShape="1">
          <a:blip r:embed="rId5"/>
          <a:srcRect l="14544" t="11961" r="27258" b="13261"/>
          <a:stretch/>
        </p:blipFill>
        <p:spPr>
          <a:xfrm>
            <a:off x="7935645" y="1336960"/>
            <a:ext cx="1598656" cy="17606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957700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三、写出下列甲骨文所对应的汉字。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95" y="1807405"/>
            <a:ext cx="11804650" cy="81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798910" y="17713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3619" y="176996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秉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23598" y="176996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册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75608" y="176727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1008</Words>
  <Application>Microsoft Office PowerPoint</Application>
  <PresentationFormat>自定义</PresentationFormat>
  <Paragraphs>135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方正隶变_GBK</vt:lpstr>
      <vt:lpstr>方正大标宋_GBK</vt:lpstr>
      <vt:lpstr>Calibri</vt:lpstr>
      <vt:lpstr>NEU-BZ</vt:lpstr>
      <vt:lpstr>方正仿宋_GBK</vt:lpstr>
      <vt:lpstr>NEU-HZ</vt:lpstr>
      <vt:lpstr>方正大标宋简体</vt:lpstr>
      <vt:lpstr>Wingdings</vt:lpstr>
      <vt:lpstr>方正书宋_GBK</vt:lpstr>
      <vt:lpstr>方正黑体_GBK</vt:lpstr>
      <vt:lpstr>Times New Roman</vt:lpstr>
      <vt:lpstr>方正小标宋_GBK</vt:lpstr>
      <vt:lpstr>汉仪雅酷黑 95W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2026-03-09T06:26:18Z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