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NEU-XT" pitchFamily="18" charset="-122"/>
      <p:regular r:id="rId14"/>
    </p:embeddedFont>
    <p:embeddedFont>
      <p:font typeface="方正仿宋_GBK" pitchFamily="65" charset="-122"/>
      <p:regular r:id="rId15"/>
    </p:embeddedFont>
    <p:embeddedFont>
      <p:font typeface="方正小标宋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书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华文宋体" pitchFamily="2" charset="-122"/>
      <p:regular r:id="rId21"/>
    </p:embeddedFont>
    <p:embeddedFont>
      <p:font typeface="方正楷体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黑体_GBK" pitchFamily="65" charset="-122"/>
      <p:regular r:id="rId28"/>
    </p:embeddedFont>
    <p:embeddedFont>
      <p:font typeface="NEU-HZ" pitchFamily="2" charset="-122"/>
      <p:regular r:id="rId29"/>
      <p:italic r:id="rId30"/>
    </p:embeddedFont>
    <p:embeddedFont>
      <p:font typeface="方正大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语文园地一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一、下列加点字读音全部正确的一组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秉性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樱桃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旖旎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埋葬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zàng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蚌壳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bàng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撩乱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谷穗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49131" y="126836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4673" y="26257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53251" y="26257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31042" y="36444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83668" y="36444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9050" y="46911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96337" y="46900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31041" y="57379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32821" y="57138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想象句中描写的情景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太阳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光芒四射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亮得使人睁不开眼睛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亮得蚯蚓不敢钻出地面来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蝙蝠不敢从黑暗的地方飞出来。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例句先总写太阳光芒四射的情景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再具体地通过描述人、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的感受和表现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1966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蚯蚓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16566" y="39874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蝙蝠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47575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9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想象句中描写的情景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太阳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光芒四射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亮得使人睁不开眼睛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亮得蚯蚓不敢钻出地面来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蝙蝠不敢从黑暗的地方飞出来。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仿写句子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大家忙得不可开交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solidFill>
                <a:schemeClr val="bg1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801" y="3052126"/>
            <a:ext cx="1055169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得抽不出时间喝水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忙得忘了吃饭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忙得走路也是小跑。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177"/>
            <a:ext cx="11006456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三、体会句子的表达特点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kern="500" spc="-150" smtClean="0">
                <a:latin typeface="Calibri"/>
                <a:ea typeface="方正楷体_GBK"/>
                <a:cs typeface="Times New Roman"/>
              </a:rPr>
              <a:t>虽然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姑爹小船上盖的只是破旧的篷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远比不上绍兴的乌篷船精致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但姑爹的小渔船仍然是那么亲切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那么难忘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kern="5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下列句子在表达特点上与例句不相同的是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对比之下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我感到这些广阔世界的大月亮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无论如何比不上我那心爱的小月亮。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因为我太小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拿不动锄头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祖父就把锄头杆拔下来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让我单拿着那个锄头的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铲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177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三、体会句子的表达特点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kern="500" spc="-150" smtClean="0">
                <a:latin typeface="Calibri"/>
                <a:ea typeface="方正楷体_GBK"/>
                <a:cs typeface="Times New Roman"/>
              </a:rPr>
              <a:t>虽然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姑爹小船上盖的只是破旧的篷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远比不上绍兴的乌篷船精致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但姑爹的小渔船仍然是那么亲切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那么难忘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kern="5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下列句子在表达特点上与例句不相同的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这里的桂花再香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也比不上家乡院子里的桂花。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旁的花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大抵是春暖才开花。梅花却不一样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愈是寒冷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愈是风欺雪压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花开得愈精神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秀气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8998837" y="34220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177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三、体会句子的表达特点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kern="500" spc="-150" smtClean="0">
                <a:latin typeface="Calibri"/>
                <a:ea typeface="方正楷体_GBK"/>
                <a:cs typeface="Times New Roman"/>
              </a:rPr>
              <a:t>虽然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姑爹小船上盖的只是破旧的篷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远比不上绍兴的乌篷船精致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但姑爹的小渔船仍然是那么亲切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kern="500" spc="-150">
                <a:latin typeface="Calibri"/>
                <a:ea typeface="方正楷体_GBK"/>
                <a:cs typeface="Times New Roman"/>
              </a:rPr>
              <a:t>那么难忘</a:t>
            </a:r>
            <a:r>
              <a:rPr lang="en-US" altLang="zh-CN" sz="3400" kern="500" spc="-15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 kern="5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请用例句的写法仿写句子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777" y="3036585"/>
            <a:ext cx="1059982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虽然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父亲的自行车已经很旧了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远比不上小汽车的宽敞舒服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但它承载着我美好的童年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永远是那么熟识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那么亲切。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569</Words>
  <Application>Microsoft Office PowerPoint</Application>
  <PresentationFormat>自定义</PresentationFormat>
  <Paragraphs>64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Wingdings</vt:lpstr>
      <vt:lpstr>NEU-BZ</vt:lpstr>
      <vt:lpstr>Times New Roman</vt:lpstr>
      <vt:lpstr>NEU-XT</vt:lpstr>
      <vt:lpstr>方正仿宋_GBK</vt:lpstr>
      <vt:lpstr>方正小标宋_GBK</vt:lpstr>
      <vt:lpstr>方正大标宋简体</vt:lpstr>
      <vt:lpstr>汉仪雅酷黑 95W</vt:lpstr>
      <vt:lpstr>方正书宋_GBK</vt:lpstr>
      <vt:lpstr>微软雅黑</vt:lpstr>
      <vt:lpstr>华文宋体</vt:lpstr>
      <vt:lpstr>方正楷体_GBK</vt:lpstr>
      <vt:lpstr>方正隶变_GBK</vt:lpstr>
      <vt:lpstr>Calibri</vt:lpstr>
      <vt:lpstr>方正黑体_GBK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2026-02-24T06:51:36Z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