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 Module 2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FC51072-A8E8-4A7B-8A79-2D10A6F25C2F}"/>
              </a:ext>
            </a:extLst>
          </p:cNvPr>
          <p:cNvSpPr/>
          <p:nvPr/>
        </p:nvSpPr>
        <p:spPr>
          <a:xfrm>
            <a:off x="505460" y="841078"/>
            <a:ext cx="11006454" cy="46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一、用所给单词的正确形式填空或根据中文提示完成句子。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.Let􀆳s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(look) at the weather tomorrow.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.What are you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(go) to do tomorrow?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 will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(rain) soon.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 will be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(cloud) in Xi􀆳an.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5E50C6-2ED0-4418-B1C6-0CDAF1A65C5F}"/>
              </a:ext>
            </a:extLst>
          </p:cNvPr>
          <p:cNvSpPr/>
          <p:nvPr/>
        </p:nvSpPr>
        <p:spPr>
          <a:xfrm>
            <a:off x="2389591" y="206196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28DD797-9ED4-49D5-9707-1FDDE0AC4C7F}"/>
              </a:ext>
            </a:extLst>
          </p:cNvPr>
          <p:cNvSpPr/>
          <p:nvPr/>
        </p:nvSpPr>
        <p:spPr>
          <a:xfrm>
            <a:off x="3849805" y="296731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04AC6B1-A6FF-4C53-8795-928B4AA32CA9}"/>
              </a:ext>
            </a:extLst>
          </p:cNvPr>
          <p:cNvSpPr/>
          <p:nvPr/>
        </p:nvSpPr>
        <p:spPr>
          <a:xfrm>
            <a:off x="2686041" y="3961782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rain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9A92C2E-2F46-4F94-B1D5-5C8F21FF136C}"/>
              </a:ext>
            </a:extLst>
          </p:cNvPr>
          <p:cNvSpPr/>
          <p:nvPr/>
        </p:nvSpPr>
        <p:spPr>
          <a:xfrm>
            <a:off x="3187604" y="4839971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cloudy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FC51072-A8E8-4A7B-8A79-2D10A6F25C2F}"/>
              </a:ext>
            </a:extLst>
          </p:cNvPr>
          <p:cNvSpPr/>
          <p:nvPr/>
        </p:nvSpPr>
        <p:spPr>
          <a:xfrm>
            <a:off x="505460" y="841078"/>
            <a:ext cx="11006454" cy="46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.These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(duck) are eating our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sandwiches.We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􀆳re going to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(stay) hungry.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 will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(is) hot in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Sanya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.Today is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,I want to put on 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今天非常冷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我想穿上我的大衣。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5F44641-A70F-4486-BEAE-E7DE6B338796}"/>
              </a:ext>
            </a:extLst>
          </p:cNvPr>
          <p:cNvSpPr/>
          <p:nvPr/>
        </p:nvSpPr>
        <p:spPr>
          <a:xfrm>
            <a:off x="2267684" y="1124636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ducks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9A29CB5-9AB4-4734-92E7-CFC7C91C038B}"/>
              </a:ext>
            </a:extLst>
          </p:cNvPr>
          <p:cNvSpPr/>
          <p:nvPr/>
        </p:nvSpPr>
        <p:spPr>
          <a:xfrm>
            <a:off x="2527331" y="2096169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4C421D-DB37-4652-89DA-57B6CDAE4BED}"/>
              </a:ext>
            </a:extLst>
          </p:cNvPr>
          <p:cNvSpPr/>
          <p:nvPr/>
        </p:nvSpPr>
        <p:spPr>
          <a:xfrm>
            <a:off x="2561598" y="3036912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4F3329-3DC0-4EA4-9FED-F23018349901}"/>
              </a:ext>
            </a:extLst>
          </p:cNvPr>
          <p:cNvSpPr/>
          <p:nvPr/>
        </p:nvSpPr>
        <p:spPr>
          <a:xfrm>
            <a:off x="3820037" y="396319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cold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0DC9D9-F6F1-44E4-ACB5-26EA17C5CF1E}"/>
              </a:ext>
            </a:extLst>
          </p:cNvPr>
          <p:cNvSpPr/>
          <p:nvPr/>
        </p:nvSpPr>
        <p:spPr>
          <a:xfrm>
            <a:off x="9372781" y="396319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coat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07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6E76D9-71C9-449C-9027-ED3D50AF10B9}"/>
              </a:ext>
            </a:extLst>
          </p:cNvPr>
          <p:cNvSpPr/>
          <p:nvPr/>
        </p:nvSpPr>
        <p:spPr>
          <a:xfrm>
            <a:off x="505460" y="841079"/>
            <a:ext cx="11181080" cy="4707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.—What will the weather be like tomorrow?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will be fine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fine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was sunny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 will be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 Tianjin and it will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 Hainan.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A.snowy;rain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B.snow;rain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C.snowing;rain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9A9164-9350-42C3-B908-AC0041EFF4EA}"/>
              </a:ext>
            </a:extLst>
          </p:cNvPr>
          <p:cNvSpPr/>
          <p:nvPr/>
        </p:nvSpPr>
        <p:spPr>
          <a:xfrm>
            <a:off x="1104341" y="1835632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E2A36B9-5414-4F11-B457-F563690EBA5B}"/>
              </a:ext>
            </a:extLst>
          </p:cNvPr>
          <p:cNvSpPr/>
          <p:nvPr/>
        </p:nvSpPr>
        <p:spPr>
          <a:xfrm>
            <a:off x="1158842" y="40987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6E76D9-71C9-449C-9027-ED3D50AF10B9}"/>
              </a:ext>
            </a:extLst>
          </p:cNvPr>
          <p:cNvSpPr/>
          <p:nvPr/>
        </p:nvSpPr>
        <p:spPr>
          <a:xfrm>
            <a:off x="505460" y="841079"/>
            <a:ext cx="1091096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snow next Sunday.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A.is	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B.doesn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􀆳t	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C.won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 you going to do this afternoon?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—I􀆳m going to play table tennis.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D64F89-49A0-4B73-83D0-0FD2DE659FC5}"/>
              </a:ext>
            </a:extLst>
          </p:cNvPr>
          <p:cNvSpPr/>
          <p:nvPr/>
        </p:nvSpPr>
        <p:spPr>
          <a:xfrm>
            <a:off x="1212012" y="105652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E4F3618-3F40-4449-9430-2412A868529B}"/>
              </a:ext>
            </a:extLst>
          </p:cNvPr>
          <p:cNvSpPr/>
          <p:nvPr/>
        </p:nvSpPr>
        <p:spPr>
          <a:xfrm>
            <a:off x="1170866" y="25515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676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6E76D9-71C9-449C-9027-ED3D50AF10B9}"/>
              </a:ext>
            </a:extLst>
          </p:cNvPr>
          <p:cNvSpPr/>
          <p:nvPr/>
        </p:nvSpPr>
        <p:spPr>
          <a:xfrm>
            <a:off x="505460" y="841079"/>
            <a:ext cx="10910960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.I􀆳m going to play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chess and he is going to play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A./;the	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B.the;the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C./;/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watch TV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home tonight.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A.are;at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B.will;on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C.will;at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C68946-FF20-4978-ADBC-85F9D2424920}"/>
              </a:ext>
            </a:extLst>
          </p:cNvPr>
          <p:cNvSpPr/>
          <p:nvPr/>
        </p:nvSpPr>
        <p:spPr>
          <a:xfrm>
            <a:off x="1293857" y="9874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C2EB55B-6FF9-40A9-BC5A-9001B4374BB8}"/>
              </a:ext>
            </a:extLst>
          </p:cNvPr>
          <p:cNvSpPr/>
          <p:nvPr/>
        </p:nvSpPr>
        <p:spPr>
          <a:xfrm>
            <a:off x="1306669" y="33204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81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398</Words>
  <Application>Microsoft Office PowerPoint</Application>
  <PresentationFormat>宽屏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方正小标宋_GBK</vt:lpstr>
      <vt:lpstr>Wingdings</vt:lpstr>
      <vt:lpstr>方正大标宋_GBK</vt:lpstr>
      <vt:lpstr>Times New Roman</vt:lpstr>
      <vt:lpstr>Arial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233</cp:revision>
  <dcterms:created xsi:type="dcterms:W3CDTF">2019-06-19T02:08:00Z</dcterms:created>
  <dcterms:modified xsi:type="dcterms:W3CDTF">2014-01-30T04:48:53Z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