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3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48  Module 8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97.jpeg">
            <a:extLst>
              <a:ext uri="{FF2B5EF4-FFF2-40B4-BE49-F238E27FC236}">
                <a16:creationId xmlns:a16="http://schemas.microsoft.com/office/drawing/2014/main" id="{2B896E6B-97F4-4511-A66B-4365278DB61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921758" y="861094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D9616B9-2658-48F9-9AC3-FC340F406A96}"/>
              </a:ext>
            </a:extLst>
          </p:cNvPr>
          <p:cNvSpPr/>
          <p:nvPr/>
        </p:nvSpPr>
        <p:spPr>
          <a:xfrm>
            <a:off x="505459" y="841079"/>
            <a:ext cx="11071743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判断对错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否则写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听第一段录音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)1.Sam washed clothes on Saturday morning.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)2.Sam didn’t go to the park on Saturday.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)3.Sam was very tired and went to bed early on Sunday evening.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D022FC8-C61E-4A62-ADFC-F0061A28B2FD}"/>
              </a:ext>
            </a:extLst>
          </p:cNvPr>
          <p:cNvSpPr/>
          <p:nvPr/>
        </p:nvSpPr>
        <p:spPr>
          <a:xfrm>
            <a:off x="1092356" y="33475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E91151-4BC5-4424-9B1C-752BCAE1A06E}"/>
              </a:ext>
            </a:extLst>
          </p:cNvPr>
          <p:cNvSpPr/>
          <p:nvPr/>
        </p:nvSpPr>
        <p:spPr>
          <a:xfrm>
            <a:off x="1092356" y="415850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9ED5F04-3481-4F63-A1DA-9DCC05849A75}"/>
              </a:ext>
            </a:extLst>
          </p:cNvPr>
          <p:cNvSpPr/>
          <p:nvPr/>
        </p:nvSpPr>
        <p:spPr>
          <a:xfrm>
            <a:off x="1092356" y="4943151"/>
            <a:ext cx="4507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198756-03FC-44D1-964B-5D6911D700F0}"/>
              </a:ext>
            </a:extLst>
          </p:cNvPr>
          <p:cNvSpPr/>
          <p:nvPr/>
        </p:nvSpPr>
        <p:spPr>
          <a:xfrm>
            <a:off x="505459" y="841079"/>
            <a:ext cx="11254992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听第二段录音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4~6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)4.Jenny is wearing a coat because it’s going to be cold.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)5.Lingling is crying because she is hungry.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)6.Mum is going to a birthday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party,so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 wearing a dress.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C0CA271-BC8C-49EF-89AE-F479F9964909}"/>
              </a:ext>
            </a:extLst>
          </p:cNvPr>
          <p:cNvSpPr/>
          <p:nvPr/>
        </p:nvSpPr>
        <p:spPr>
          <a:xfrm>
            <a:off x="956865" y="18036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592AE17-2A5F-48E2-B041-7BE5B9CB9689}"/>
              </a:ext>
            </a:extLst>
          </p:cNvPr>
          <p:cNvSpPr/>
          <p:nvPr/>
        </p:nvSpPr>
        <p:spPr>
          <a:xfrm>
            <a:off x="968887" y="261464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2D5F853-9194-4232-A411-23EFF71C7BCF}"/>
              </a:ext>
            </a:extLst>
          </p:cNvPr>
          <p:cNvSpPr/>
          <p:nvPr/>
        </p:nvSpPr>
        <p:spPr>
          <a:xfrm>
            <a:off x="944843" y="33863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42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FDC41F-BD6E-40BE-992A-477A9520BAD5}"/>
              </a:ext>
            </a:extLst>
          </p:cNvPr>
          <p:cNvSpPr/>
          <p:nvPr/>
        </p:nvSpPr>
        <p:spPr>
          <a:xfrm>
            <a:off x="505459" y="821069"/>
            <a:ext cx="11073923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根据首字母提示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live in England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speak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sometimes 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English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yesterday.My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class went to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said,“Let’s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fly cats in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park.”My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classmates all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I didn’t know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.Then my teacher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said,“Cats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F9AF667-B1E9-4E5A-AA5C-C3931EC7DE9C}"/>
              </a:ext>
            </a:extLst>
          </p:cNvPr>
          <p:cNvSpPr/>
          <p:nvPr/>
        </p:nvSpPr>
        <p:spPr>
          <a:xfrm>
            <a:off x="5700699" y="2543279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F4B8525-3927-401A-80BA-6FD47392E0B6}"/>
              </a:ext>
            </a:extLst>
          </p:cNvPr>
          <p:cNvSpPr/>
          <p:nvPr/>
        </p:nvSpPr>
        <p:spPr>
          <a:xfrm>
            <a:off x="7634088" y="2524346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istakes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B133803-75B4-4EE9-A699-E1910F4D22D7}"/>
              </a:ext>
            </a:extLst>
          </p:cNvPr>
          <p:cNvSpPr/>
          <p:nvPr/>
        </p:nvSpPr>
        <p:spPr>
          <a:xfrm>
            <a:off x="3494406" y="33204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unny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25FEBEA-8F90-4F5B-95EF-44D9D73C7790}"/>
              </a:ext>
            </a:extLst>
          </p:cNvPr>
          <p:cNvSpPr/>
          <p:nvPr/>
        </p:nvSpPr>
        <p:spPr>
          <a:xfrm>
            <a:off x="9800231" y="4080891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aughed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A095265-DFC2-47B8-9CD1-00971680433B}"/>
              </a:ext>
            </a:extLst>
          </p:cNvPr>
          <p:cNvSpPr/>
          <p:nvPr/>
        </p:nvSpPr>
        <p:spPr>
          <a:xfrm>
            <a:off x="4448708" y="48719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C69163F-0ACF-4092-992B-6A53E16F3874}"/>
              </a:ext>
            </a:extLst>
          </p:cNvPr>
          <p:cNvCxnSpPr>
            <a:cxnSpLocks/>
          </p:cNvCxnSpPr>
          <p:nvPr/>
        </p:nvCxnSpPr>
        <p:spPr>
          <a:xfrm flipH="1">
            <a:off x="9827110" y="4611982"/>
            <a:ext cx="1417747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41011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FDC41F-BD6E-40BE-992A-477A9520BAD5}"/>
              </a:ext>
            </a:extLst>
          </p:cNvPr>
          <p:cNvSpPr/>
          <p:nvPr/>
        </p:nvSpPr>
        <p:spPr>
          <a:xfrm>
            <a:off x="505459" y="821069"/>
            <a:ext cx="11073923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can’t fly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fly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.”Then John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,“Don’t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worry,Lingling.I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learn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English.”What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71F314F-0C70-4D14-8A13-DAEE0915BA4B}"/>
              </a:ext>
            </a:extLst>
          </p:cNvPr>
          <p:cNvSpPr/>
          <p:nvPr/>
        </p:nvSpPr>
        <p:spPr>
          <a:xfrm>
            <a:off x="8461204" y="980286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184288-6461-41A7-B55B-88815D113F4D}"/>
              </a:ext>
            </a:extLst>
          </p:cNvPr>
          <p:cNvSpPr/>
          <p:nvPr/>
        </p:nvSpPr>
        <p:spPr>
          <a:xfrm>
            <a:off x="2088221" y="176664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A40CB4-02BA-4860-9FAB-6EE52926A881}"/>
              </a:ext>
            </a:extLst>
          </p:cNvPr>
          <p:cNvSpPr/>
          <p:nvPr/>
        </p:nvSpPr>
        <p:spPr>
          <a:xfrm>
            <a:off x="9503008" y="176664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4BF9638-0A68-4D9C-A968-2F80F1B96E48}"/>
              </a:ext>
            </a:extLst>
          </p:cNvPr>
          <p:cNvSpPr/>
          <p:nvPr/>
        </p:nvSpPr>
        <p:spPr>
          <a:xfrm>
            <a:off x="5875536" y="2546562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ice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382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330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242</cp:revision>
  <dcterms:created xsi:type="dcterms:W3CDTF">2019-06-19T02:08:00Z</dcterms:created>
  <dcterms:modified xsi:type="dcterms:W3CDTF">2014-01-30T10:13:27Z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