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5" r:id="rId3"/>
    <p:sldId id="499" r:id="rId4"/>
    <p:sldId id="500" r:id="rId5"/>
    <p:sldId id="506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13  Module 3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FA29E4-1228-4547-B6C6-28738373ACB6}"/>
              </a:ext>
            </a:extLst>
          </p:cNvPr>
          <p:cNvSpPr/>
          <p:nvPr/>
        </p:nvSpPr>
        <p:spPr>
          <a:xfrm>
            <a:off x="505459" y="841079"/>
            <a:ext cx="11006455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everyone in China.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 picnic in the park yesterday.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.Listen!The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 singing in the tree happily.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.Look!The kite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0EF3EF0-B75D-4163-9520-2E8359D27139}"/>
              </a:ext>
            </a:extLst>
          </p:cNvPr>
          <p:cNvSpPr/>
          <p:nvPr/>
        </p:nvSpPr>
        <p:spPr>
          <a:xfrm>
            <a:off x="1881147" y="2224934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D5C3665-BD9E-4BB9-97DB-772EF5F353DF}"/>
              </a:ext>
            </a:extLst>
          </p:cNvPr>
          <p:cNvSpPr/>
          <p:nvPr/>
        </p:nvSpPr>
        <p:spPr>
          <a:xfrm>
            <a:off x="2122831" y="3272886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3A8B79C-3A5E-4FB3-97D0-9E1253B90365}"/>
              </a:ext>
            </a:extLst>
          </p:cNvPr>
          <p:cNvSpPr/>
          <p:nvPr/>
        </p:nvSpPr>
        <p:spPr>
          <a:xfrm>
            <a:off x="3512875" y="429817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irds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1B05D87-F4A4-4DA5-BDBF-2D1FB63121B3}"/>
              </a:ext>
            </a:extLst>
          </p:cNvPr>
          <p:cNvSpPr/>
          <p:nvPr/>
        </p:nvSpPr>
        <p:spPr>
          <a:xfrm>
            <a:off x="4456242" y="5365156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lying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5B6B15C-E904-4CC7-AC71-452BD07522D8}"/>
              </a:ext>
            </a:extLst>
          </p:cNvPr>
          <p:cNvSpPr/>
          <p:nvPr/>
        </p:nvSpPr>
        <p:spPr>
          <a:xfrm>
            <a:off x="7766629" y="5356102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736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FA29E4-1228-4547-B6C6-28738373ACB6}"/>
              </a:ext>
            </a:extLst>
          </p:cNvPr>
          <p:cNvSpPr/>
          <p:nvPr/>
        </p:nvSpPr>
        <p:spPr>
          <a:xfrm>
            <a:off x="505459" y="841079"/>
            <a:ext cx="11318367" cy="518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太阳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照耀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in the sky.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小的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baby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in the bedroom.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7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.Please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soon.(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请尽快给我写信。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 ducks are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鸭子们正在吃三明治。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3B8BF64-1CDF-417B-98DD-3D94E8559EDA}"/>
              </a:ext>
            </a:extLst>
          </p:cNvPr>
          <p:cNvSpPr/>
          <p:nvPr/>
        </p:nvSpPr>
        <p:spPr>
          <a:xfrm>
            <a:off x="2061207" y="1232842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sun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AC63B57-7F45-47E2-8D14-E3899C36C603}"/>
              </a:ext>
            </a:extLst>
          </p:cNvPr>
          <p:cNvSpPr/>
          <p:nvPr/>
        </p:nvSpPr>
        <p:spPr>
          <a:xfrm>
            <a:off x="5508685" y="1233315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shining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22CD687-1724-47FA-9AFB-BE6638FA33F9}"/>
              </a:ext>
            </a:extLst>
          </p:cNvPr>
          <p:cNvSpPr/>
          <p:nvPr/>
        </p:nvSpPr>
        <p:spPr>
          <a:xfrm>
            <a:off x="1963621" y="2291574"/>
            <a:ext cx="9877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little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B622DDC-07B3-4074-80CC-44A9BE033746}"/>
              </a:ext>
            </a:extLst>
          </p:cNvPr>
          <p:cNvSpPr/>
          <p:nvPr/>
        </p:nvSpPr>
        <p:spPr>
          <a:xfrm>
            <a:off x="6141268" y="2246307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crying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CC681B3-7065-4F59-994B-05492DCC0642}"/>
              </a:ext>
            </a:extLst>
          </p:cNvPr>
          <p:cNvSpPr/>
          <p:nvPr/>
        </p:nvSpPr>
        <p:spPr>
          <a:xfrm>
            <a:off x="2308321" y="3326268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write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AF5BC58-CDFE-4D33-AD26-83B07A0ED136}"/>
              </a:ext>
            </a:extLst>
          </p:cNvPr>
          <p:cNvSpPr/>
          <p:nvPr/>
        </p:nvSpPr>
        <p:spPr>
          <a:xfrm>
            <a:off x="4080345" y="3326268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E96D0D0-FC74-44CA-BDD4-62D063FFBFF5}"/>
              </a:ext>
            </a:extLst>
          </p:cNvPr>
          <p:cNvSpPr/>
          <p:nvPr/>
        </p:nvSpPr>
        <p:spPr>
          <a:xfrm>
            <a:off x="5329225" y="3317232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me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DF08FA5-6F14-43DA-8024-83FFA36FF814}"/>
              </a:ext>
            </a:extLst>
          </p:cNvPr>
          <p:cNvSpPr/>
          <p:nvPr/>
        </p:nvSpPr>
        <p:spPr>
          <a:xfrm>
            <a:off x="3716463" y="4345602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eating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8F128F9-69E3-422E-9DF7-1089EAEF5486}"/>
              </a:ext>
            </a:extLst>
          </p:cNvPr>
          <p:cNvSpPr/>
          <p:nvPr/>
        </p:nvSpPr>
        <p:spPr>
          <a:xfrm>
            <a:off x="5753997" y="4330459"/>
            <a:ext cx="21964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sandwiches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9D91254-C268-46F8-B976-9A2344560451}"/>
              </a:ext>
            </a:extLst>
          </p:cNvPr>
          <p:cNvSpPr/>
          <p:nvPr/>
        </p:nvSpPr>
        <p:spPr>
          <a:xfrm>
            <a:off x="570367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.Look!It􀆳s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now.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A.rain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B.raining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C.rainning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.These chickens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very hungry.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A.look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B.looks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C.looking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 had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interesting day on Sunday.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A.a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       B.an	  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C.very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7057EF4-B65A-47DF-9284-038B0617ABE2}"/>
              </a:ext>
            </a:extLst>
          </p:cNvPr>
          <p:cNvSpPr/>
          <p:nvPr/>
        </p:nvSpPr>
        <p:spPr>
          <a:xfrm>
            <a:off x="1170866" y="17722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D58B600-778E-493B-9003-87F43B499391}"/>
              </a:ext>
            </a:extLst>
          </p:cNvPr>
          <p:cNvSpPr/>
          <p:nvPr/>
        </p:nvSpPr>
        <p:spPr>
          <a:xfrm>
            <a:off x="1134954" y="33189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C90D959-B44C-41EE-B1E8-09AA353D177B}"/>
              </a:ext>
            </a:extLst>
          </p:cNvPr>
          <p:cNvSpPr/>
          <p:nvPr/>
        </p:nvSpPr>
        <p:spPr>
          <a:xfrm>
            <a:off x="1170866" y="4882158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4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9D91254-C268-46F8-B976-9A2344560451}"/>
              </a:ext>
            </a:extLst>
          </p:cNvPr>
          <p:cNvSpPr/>
          <p:nvPr/>
        </p:nvSpPr>
        <p:spPr>
          <a:xfrm>
            <a:off x="570367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.Everyone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very happy now.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A.am	    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B.are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C.is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.There are some birds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 tree.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A.on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                  B.in	                        C.at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.Lingling had a picnic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yesterday.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A.at home	                     B.at school	       C.in the park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9132F8-ED6A-4745-886A-CFEDA3872AC4}"/>
              </a:ext>
            </a:extLst>
          </p:cNvPr>
          <p:cNvSpPr/>
          <p:nvPr/>
        </p:nvSpPr>
        <p:spPr>
          <a:xfrm>
            <a:off x="1211197" y="10236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5042B0D-2B74-4F3F-94DB-48F3013D2B74}"/>
              </a:ext>
            </a:extLst>
          </p:cNvPr>
          <p:cNvSpPr/>
          <p:nvPr/>
        </p:nvSpPr>
        <p:spPr>
          <a:xfrm>
            <a:off x="1216134" y="25575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F50BB60-1D19-4382-84D1-B11E759647F1}"/>
              </a:ext>
            </a:extLst>
          </p:cNvPr>
          <p:cNvSpPr/>
          <p:nvPr/>
        </p:nvSpPr>
        <p:spPr>
          <a:xfrm>
            <a:off x="1165928" y="41316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4494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335</Words>
  <Application>Microsoft Office PowerPoint</Application>
  <PresentationFormat>宽屏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方正大标宋_GBK</vt:lpstr>
      <vt:lpstr>微软雅黑</vt:lpstr>
      <vt:lpstr>方正隶变_GBK</vt:lpstr>
      <vt:lpstr>Wingdings</vt:lpstr>
      <vt:lpstr>Arial</vt:lpstr>
      <vt:lpstr>方正大标宋简体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231</cp:revision>
  <dcterms:created xsi:type="dcterms:W3CDTF">2019-06-19T02:08:00Z</dcterms:created>
  <dcterms:modified xsi:type="dcterms:W3CDTF">2014-01-30T04:50:27Z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