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5" r:id="rId6"/>
    <p:sldId id="427" r:id="rId7"/>
  </p:sldIdLst>
  <p:sldSz cx="12192000" cy="6858000"/>
  <p:notesSz cx="6858000" cy="9144000"/>
  <p:embeddedFontLst>
    <p:embeddedFont>
      <p:font typeface="方正大标宋_GBK" panose="03000509000000000000" pitchFamily="65" charset="-122"/>
      <p:regular r:id="rId8"/>
    </p:embeddedFont>
    <p:embeddedFont>
      <p:font typeface="方正大标宋简体" panose="02000000000000000000" pitchFamily="2" charset="-122"/>
      <p:regular r:id="rId9"/>
    </p:embeddedFont>
    <p:embeddedFont>
      <p:font typeface="方正隶变_GBK" panose="03000509000000000000" pitchFamily="65" charset="-122"/>
      <p:regular r:id="rId10"/>
    </p:embeddedFont>
    <p:embeddedFont>
      <p:font typeface="方正小标宋_GBK" panose="03000509000000000000" pitchFamily="65" charset="-122"/>
      <p:regular r:id="rId11"/>
    </p:embeddedFont>
    <p:embeddedFont>
      <p:font typeface="微软雅黑" panose="020B0503020204020204" pitchFamily="34" charset="-122"/>
      <p:regular r:id="rId12"/>
      <p:bold r:id="rId1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22  Module 4 Unit 2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33E33CD-DAE7-4976-95F7-0BB62BBB6409}"/>
              </a:ext>
            </a:extLst>
          </p:cNvPr>
          <p:cNvSpPr/>
          <p:nvPr/>
        </p:nvSpPr>
        <p:spPr>
          <a:xfrm>
            <a:off x="505460" y="861094"/>
            <a:ext cx="10910960" cy="41418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一、判断每组单词画线部分发音是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(T)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否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(F)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相同。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)1.ball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    b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(         )2.st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air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p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air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)3.f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b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(         )4.m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ss     g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)5.fl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part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(          )6.c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ow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bl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ow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557C154-31B5-476B-A21D-9A9B3414E242}"/>
              </a:ext>
            </a:extLst>
          </p:cNvPr>
          <p:cNvSpPr/>
          <p:nvPr/>
        </p:nvSpPr>
        <p:spPr>
          <a:xfrm>
            <a:off x="984666" y="2279250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F963A21-0EBB-4E19-A635-7197F09321AD}"/>
              </a:ext>
            </a:extLst>
          </p:cNvPr>
          <p:cNvSpPr/>
          <p:nvPr/>
        </p:nvSpPr>
        <p:spPr>
          <a:xfrm>
            <a:off x="6872001" y="226970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B3EEB28-75A4-4ED3-AE3E-D6779B7D1EBF}"/>
              </a:ext>
            </a:extLst>
          </p:cNvPr>
          <p:cNvSpPr/>
          <p:nvPr/>
        </p:nvSpPr>
        <p:spPr>
          <a:xfrm>
            <a:off x="960623" y="334764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1A0B36E-6428-4494-8A5E-FB224AFCF27E}"/>
              </a:ext>
            </a:extLst>
          </p:cNvPr>
          <p:cNvSpPr/>
          <p:nvPr/>
        </p:nvSpPr>
        <p:spPr>
          <a:xfrm>
            <a:off x="6874597" y="332854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8029FB7-D636-42D6-A5D4-9719D8D1959D}"/>
              </a:ext>
            </a:extLst>
          </p:cNvPr>
          <p:cNvSpPr/>
          <p:nvPr/>
        </p:nvSpPr>
        <p:spPr>
          <a:xfrm>
            <a:off x="1006533" y="4379828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78ABEDCF-EB14-4817-BE45-98217A0C590D}"/>
              </a:ext>
            </a:extLst>
          </p:cNvPr>
          <p:cNvSpPr/>
          <p:nvPr/>
        </p:nvSpPr>
        <p:spPr>
          <a:xfrm>
            <a:off x="7003736" y="4374786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640D1BA-4557-4A81-9824-1558D0CAD447}"/>
              </a:ext>
            </a:extLst>
          </p:cNvPr>
          <p:cNvSpPr/>
          <p:nvPr/>
        </p:nvSpPr>
        <p:spPr>
          <a:xfrm>
            <a:off x="505460" y="853445"/>
            <a:ext cx="10938120" cy="5507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二、根据中文提示完成句子。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1.I can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捡起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the apples.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2.The boy is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坐下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3.He’s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起立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now.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4.Don’t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下车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the bus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now.It’s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dangerous.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5.I’m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hands on my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我正在把我的手放在头上。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A80D638-79A7-4CAF-A1DA-ABB67FB01CB2}"/>
              </a:ext>
            </a:extLst>
          </p:cNvPr>
          <p:cNvSpPr/>
          <p:nvPr/>
        </p:nvSpPr>
        <p:spPr>
          <a:xfrm>
            <a:off x="2231472" y="1754151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pick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1487890-2AA4-48B8-B6D2-0796EFADBAA7}"/>
              </a:ext>
            </a:extLst>
          </p:cNvPr>
          <p:cNvSpPr/>
          <p:nvPr/>
        </p:nvSpPr>
        <p:spPr>
          <a:xfrm>
            <a:off x="4532320" y="1754151"/>
            <a:ext cx="64312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6DDE073-0AD8-43E2-8600-ED7C5400E30E}"/>
              </a:ext>
            </a:extLst>
          </p:cNvPr>
          <p:cNvSpPr/>
          <p:nvPr/>
        </p:nvSpPr>
        <p:spPr>
          <a:xfrm>
            <a:off x="3127871" y="2528780"/>
            <a:ext cx="12733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sitting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77AAB1D-FFD5-40DA-AF9A-CEC7100250B5}"/>
              </a:ext>
            </a:extLst>
          </p:cNvPr>
          <p:cNvSpPr/>
          <p:nvPr/>
        </p:nvSpPr>
        <p:spPr>
          <a:xfrm>
            <a:off x="5731531" y="2537832"/>
            <a:ext cx="11816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C9DA896-723D-4F1C-86C7-365399B917A4}"/>
              </a:ext>
            </a:extLst>
          </p:cNvPr>
          <p:cNvSpPr/>
          <p:nvPr/>
        </p:nvSpPr>
        <p:spPr>
          <a:xfrm>
            <a:off x="2291468" y="3303409"/>
            <a:ext cx="16909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standing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1CF9A85-0DD8-4A0C-AFEC-73E07ABCE804}"/>
              </a:ext>
            </a:extLst>
          </p:cNvPr>
          <p:cNvSpPr/>
          <p:nvPr/>
        </p:nvSpPr>
        <p:spPr>
          <a:xfrm>
            <a:off x="5774437" y="3311345"/>
            <a:ext cx="64312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60BFC93-8A78-426C-B189-5AAE7378E383}"/>
              </a:ext>
            </a:extLst>
          </p:cNvPr>
          <p:cNvSpPr/>
          <p:nvPr/>
        </p:nvSpPr>
        <p:spPr>
          <a:xfrm>
            <a:off x="2390758" y="4094138"/>
            <a:ext cx="7461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00CE6D21-BE42-4293-8AD7-C0E1929E83D6}"/>
              </a:ext>
            </a:extLst>
          </p:cNvPr>
          <p:cNvSpPr/>
          <p:nvPr/>
        </p:nvSpPr>
        <p:spPr>
          <a:xfrm>
            <a:off x="4063352" y="4091611"/>
            <a:ext cx="68653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0615A3FF-D22B-4FA5-A3C3-BE654C8CAB42}"/>
              </a:ext>
            </a:extLst>
          </p:cNvPr>
          <p:cNvSpPr/>
          <p:nvPr/>
        </p:nvSpPr>
        <p:spPr>
          <a:xfrm>
            <a:off x="1996371" y="4870773"/>
            <a:ext cx="14625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putting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D9B4C2F5-AE94-44D5-8861-92C6825B4E04}"/>
              </a:ext>
            </a:extLst>
          </p:cNvPr>
          <p:cNvSpPr/>
          <p:nvPr/>
        </p:nvSpPr>
        <p:spPr>
          <a:xfrm>
            <a:off x="7612204" y="4868767"/>
            <a:ext cx="10086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head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340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3C0F50B-7D60-45FA-B611-854A8B16831C}"/>
              </a:ext>
            </a:extLst>
          </p:cNvPr>
          <p:cNvSpPr/>
          <p:nvPr/>
        </p:nvSpPr>
        <p:spPr>
          <a:xfrm>
            <a:off x="505460" y="841079"/>
            <a:ext cx="11006454" cy="3142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在动物园游玩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他拍了几张照片想发朋友圈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请你根据照片帮他补充完整句子。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</a:p>
        </p:txBody>
      </p:sp>
      <p:pic>
        <p:nvPicPr>
          <p:cNvPr id="8" name="image41.jpeg">
            <a:extLst>
              <a:ext uri="{FF2B5EF4-FFF2-40B4-BE49-F238E27FC236}">
                <a16:creationId xmlns:a16="http://schemas.microsoft.com/office/drawing/2014/main" id="{3A984BE1-2472-4871-B261-7316E5DCC272}"/>
              </a:ext>
            </a:extLst>
          </p:cNvPr>
          <p:cNvPicPr/>
          <p:nvPr/>
        </p:nvPicPr>
        <p:blipFill rotWithShape="1">
          <a:blip r:embed="rId4"/>
          <a:srcRect t="1583"/>
          <a:stretch/>
        </p:blipFill>
        <p:spPr>
          <a:xfrm>
            <a:off x="1911902" y="2272423"/>
            <a:ext cx="7285773" cy="450383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334772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3C0F50B-7D60-45FA-B611-854A8B16831C}"/>
              </a:ext>
            </a:extLst>
          </p:cNvPr>
          <p:cNvSpPr/>
          <p:nvPr/>
        </p:nvSpPr>
        <p:spPr>
          <a:xfrm>
            <a:off x="505460" y="841079"/>
            <a:ext cx="11006454" cy="5520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Today is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Sunday,and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it’s sunny.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friend and I are visiting the zoo.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Look!The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elephant is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giraffe(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长颈鹿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lion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lovely time.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D91EF48-84FB-4127-8EEC-11157B582D75}"/>
              </a:ext>
            </a:extLst>
          </p:cNvPr>
          <p:cNvSpPr/>
          <p:nvPr/>
        </p:nvSpPr>
        <p:spPr>
          <a:xfrm>
            <a:off x="5124443" y="2514643"/>
            <a:ext cx="28122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drinking water.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6047CB9-1A16-489F-9653-1CDA2F566BF5}"/>
              </a:ext>
            </a:extLst>
          </p:cNvPr>
          <p:cNvSpPr/>
          <p:nvPr/>
        </p:nvSpPr>
        <p:spPr>
          <a:xfrm>
            <a:off x="5214605" y="3279251"/>
            <a:ext cx="17627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eating.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49B3166-CB33-458C-89D2-04C80FF493EE}"/>
              </a:ext>
            </a:extLst>
          </p:cNvPr>
          <p:cNvSpPr/>
          <p:nvPr/>
        </p:nvSpPr>
        <p:spPr>
          <a:xfrm>
            <a:off x="3176286" y="4054295"/>
            <a:ext cx="21499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sleeping.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9ACB3CC-3CC8-455E-A079-2A40F10BEFBA}"/>
              </a:ext>
            </a:extLst>
          </p:cNvPr>
          <p:cNvSpPr/>
          <p:nvPr/>
        </p:nvSpPr>
        <p:spPr>
          <a:xfrm>
            <a:off x="664997" y="4722432"/>
            <a:ext cx="5254965" cy="783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friend is taking pictures.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065D1E9-C52D-426F-B240-23251C3E6393}"/>
              </a:ext>
            </a:extLst>
          </p:cNvPr>
          <p:cNvSpPr/>
          <p:nvPr/>
        </p:nvSpPr>
        <p:spPr>
          <a:xfrm>
            <a:off x="2318910" y="5602580"/>
            <a:ext cx="23212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 having a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F9842005-930C-4D52-94E9-F5A7D616BA0F}"/>
              </a:ext>
            </a:extLst>
          </p:cNvPr>
          <p:cNvCxnSpPr>
            <a:cxnSpLocks/>
          </p:cNvCxnSpPr>
          <p:nvPr/>
        </p:nvCxnSpPr>
        <p:spPr>
          <a:xfrm flipH="1">
            <a:off x="644113" y="5426794"/>
            <a:ext cx="8527047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692215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292</Words>
  <Application>Microsoft Office PowerPoint</Application>
  <PresentationFormat>宽屏</PresentationFormat>
  <Paragraphs>58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方正大标宋_GBK</vt:lpstr>
      <vt:lpstr>微软雅黑</vt:lpstr>
      <vt:lpstr>方正隶变_GBK</vt:lpstr>
      <vt:lpstr>Wingdings</vt:lpstr>
      <vt:lpstr>Arial</vt:lpstr>
      <vt:lpstr>方正大标宋简体</vt:lpstr>
      <vt:lpstr>Times New Roman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239</cp:revision>
  <dcterms:created xsi:type="dcterms:W3CDTF">2019-06-19T02:08:00Z</dcterms:created>
  <dcterms:modified xsi:type="dcterms:W3CDTF">2014-01-30T03:56:49Z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