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50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9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0DA9270-0684-47DF-BEB0-3DE2238FFE4E}"/>
              </a:ext>
            </a:extLst>
          </p:cNvPr>
          <p:cNvSpPr/>
          <p:nvPr/>
        </p:nvSpPr>
        <p:spPr>
          <a:xfrm>
            <a:off x="505459" y="861094"/>
            <a:ext cx="10883799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一、连词成句。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1.are, a, friend, you, good (.)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2.time, we, together, enjoyed, our (.)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3.time, at, happy, we, school, a, had (.)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18AD2C-13B0-4C07-A550-5E59C4C10570}"/>
              </a:ext>
            </a:extLst>
          </p:cNvPr>
          <p:cNvSpPr/>
          <p:nvPr/>
        </p:nvSpPr>
        <p:spPr>
          <a:xfrm>
            <a:off x="802742" y="2427996"/>
            <a:ext cx="4624599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are a good friend.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55F0A59-8833-43B5-8F23-F2E37B92398F}"/>
              </a:ext>
            </a:extLst>
          </p:cNvPr>
          <p:cNvSpPr/>
          <p:nvPr/>
        </p:nvSpPr>
        <p:spPr>
          <a:xfrm>
            <a:off x="576405" y="4025757"/>
            <a:ext cx="7300109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enjoyed our time together.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841DA7D-CE63-4FA9-B1C5-500389B10DE0}"/>
              </a:ext>
            </a:extLst>
          </p:cNvPr>
          <p:cNvSpPr/>
          <p:nvPr/>
        </p:nvSpPr>
        <p:spPr>
          <a:xfrm>
            <a:off x="657884" y="5576515"/>
            <a:ext cx="7300109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had a happy time at school.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0DA9270-0684-47DF-BEB0-3DE2238FFE4E}"/>
              </a:ext>
            </a:extLst>
          </p:cNvPr>
          <p:cNvSpPr/>
          <p:nvPr/>
        </p:nvSpPr>
        <p:spPr>
          <a:xfrm>
            <a:off x="505459" y="861094"/>
            <a:ext cx="10883799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4.for, good, future, luck, the (!)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5.leave, our, going, primary school, to, soon, we’re (.)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45139C-F971-4F4A-9A6F-781239674373}"/>
              </a:ext>
            </a:extLst>
          </p:cNvPr>
          <p:cNvSpPr/>
          <p:nvPr/>
        </p:nvSpPr>
        <p:spPr>
          <a:xfrm>
            <a:off x="802742" y="1596846"/>
            <a:ext cx="5118709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luck for the future!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4F41045-3589-4039-AD9E-76CB200343A3}"/>
              </a:ext>
            </a:extLst>
          </p:cNvPr>
          <p:cNvSpPr/>
          <p:nvPr/>
        </p:nvSpPr>
        <p:spPr>
          <a:xfrm>
            <a:off x="802741" y="3429000"/>
            <a:ext cx="9110803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We’re going to leave our primary school soon.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862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434AB98-7CFD-4EBE-B6EF-C4581BF5A7FC}"/>
              </a:ext>
            </a:extLst>
          </p:cNvPr>
          <p:cNvSpPr/>
          <p:nvPr/>
        </p:nvSpPr>
        <p:spPr>
          <a:xfrm>
            <a:off x="505459" y="861094"/>
            <a:ext cx="11006455" cy="5174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二、选择适当的句子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有一个多余选项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Mark:Hey,Dany.1.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Dany:It’s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graduation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yearbook 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毕业纪念册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Mark:2.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Dany:Sure.I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introduce(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for you.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5842F03-14C4-42E1-8251-B40E0878D7B3}"/>
              </a:ext>
            </a:extLst>
          </p:cNvPr>
          <p:cNvSpPr/>
          <p:nvPr/>
        </p:nvSpPr>
        <p:spPr>
          <a:xfrm>
            <a:off x="6385606" y="1702174"/>
            <a:ext cx="5466351" cy="393094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A.Is this your class photo?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B.Best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wishes to you!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C.Who’s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best friend?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D.What’s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in your hand?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E.Did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everyone write the message for you?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F.May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see it? 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55FB1B9-D3FB-45F7-B304-9125DF90C11C}"/>
              </a:ext>
            </a:extLst>
          </p:cNvPr>
          <p:cNvSpPr/>
          <p:nvPr/>
        </p:nvSpPr>
        <p:spPr>
          <a:xfrm>
            <a:off x="4198602" y="172028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4185DC3-500D-497E-B0E7-DCC4EC3E2741}"/>
              </a:ext>
            </a:extLst>
          </p:cNvPr>
          <p:cNvSpPr/>
          <p:nvPr/>
        </p:nvSpPr>
        <p:spPr>
          <a:xfrm>
            <a:off x="2395216" y="393331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434AB98-7CFD-4EBE-B6EF-C4581BF5A7FC}"/>
              </a:ext>
            </a:extLst>
          </p:cNvPr>
          <p:cNvSpPr/>
          <p:nvPr/>
        </p:nvSpPr>
        <p:spPr>
          <a:xfrm>
            <a:off x="505459" y="861094"/>
            <a:ext cx="11006455" cy="5922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Mark:Thanks.3.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Dany:Yes,it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is.My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class has 45 students.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Mark:4.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Dany:Yes,they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big family.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Mark:5.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Dany:Tim.He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helped me a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lot.I’ll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remember him forever.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5842F03-14C4-42E1-8251-B40E0878D7B3}"/>
              </a:ext>
            </a:extLst>
          </p:cNvPr>
          <p:cNvSpPr/>
          <p:nvPr/>
        </p:nvSpPr>
        <p:spPr>
          <a:xfrm>
            <a:off x="5927973" y="2416637"/>
            <a:ext cx="5583941" cy="393094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A.Is this your class photo?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B.Best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wishes to you!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C.Who’s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best friend?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D.What’s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in your hand?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E.Did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everyone write the message for you?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F.May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see it? 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2F25154-C3BD-4CA4-AF0E-4CC7D0894249}"/>
              </a:ext>
            </a:extLst>
          </p:cNvPr>
          <p:cNvSpPr/>
          <p:nvPr/>
        </p:nvSpPr>
        <p:spPr>
          <a:xfrm>
            <a:off x="3655397" y="98261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187C8DC-F59C-4D59-A787-6937C5D12C33}"/>
              </a:ext>
            </a:extLst>
          </p:cNvPr>
          <p:cNvSpPr/>
          <p:nvPr/>
        </p:nvSpPr>
        <p:spPr>
          <a:xfrm>
            <a:off x="2329675" y="24757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8103662-BC58-48C2-A7DF-042D00C415F0}"/>
              </a:ext>
            </a:extLst>
          </p:cNvPr>
          <p:cNvSpPr/>
          <p:nvPr/>
        </p:nvSpPr>
        <p:spPr>
          <a:xfrm>
            <a:off x="2335913" y="467510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607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384</Words>
  <Application>Microsoft Office PowerPoint</Application>
  <PresentationFormat>宽屏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2014-01-30T10:34:15Z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