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Module 3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0.jpeg">
            <a:extLst>
              <a:ext uri="{FF2B5EF4-FFF2-40B4-BE49-F238E27FC236}">
                <a16:creationId xmlns:a16="http://schemas.microsoft.com/office/drawing/2014/main" id="{85FD179B-AF31-4DCC-9235-61DC0DA95E5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979792" y="830118"/>
            <a:ext cx="1655445" cy="14395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508781F-15F9-440B-A674-0808442723F6}"/>
              </a:ext>
            </a:extLst>
          </p:cNvPr>
          <p:cNvSpPr/>
          <p:nvPr/>
        </p:nvSpPr>
        <p:spPr>
          <a:xfrm>
            <a:off x="505460" y="861094"/>
            <a:ext cx="11181080" cy="4707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mother at home?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isn’t.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doesn’t.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)2.Who is going to clean the bathroom?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B.Amy’s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father.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C.Daming’s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D924C5-E2D4-471E-ACA3-854D377CB654}"/>
              </a:ext>
            </a:extLst>
          </p:cNvPr>
          <p:cNvSpPr/>
          <p:nvPr/>
        </p:nvSpPr>
        <p:spPr>
          <a:xfrm>
            <a:off x="1161813" y="25501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615BACE-E976-4CBB-9598-39827DCB9247}"/>
              </a:ext>
            </a:extLst>
          </p:cNvPr>
          <p:cNvSpPr/>
          <p:nvPr/>
        </p:nvSpPr>
        <p:spPr>
          <a:xfrm>
            <a:off x="1143707" y="42029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2C91B7A-C12A-4A4A-8FFA-5898DE31AD91}"/>
              </a:ext>
            </a:extLst>
          </p:cNvPr>
          <p:cNvSpPr/>
          <p:nvPr/>
        </p:nvSpPr>
        <p:spPr>
          <a:xfrm>
            <a:off x="505460" y="861094"/>
            <a:ext cx="11181080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)3.Where is Jack in the photo?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school.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home.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park.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)4.Did Jack read books under the tree?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didn’t.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doesn’t.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5926DC-6009-489F-93D2-DA9BCB1218B4}"/>
              </a:ext>
            </a:extLst>
          </p:cNvPr>
          <p:cNvSpPr/>
          <p:nvPr/>
        </p:nvSpPr>
        <p:spPr>
          <a:xfrm>
            <a:off x="1158843" y="18356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700A0B-89CB-435A-B629-CE713BA9EC33}"/>
              </a:ext>
            </a:extLst>
          </p:cNvPr>
          <p:cNvSpPr/>
          <p:nvPr/>
        </p:nvSpPr>
        <p:spPr>
          <a:xfrm>
            <a:off x="1149790" y="34166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A473AE-1859-4BBA-9E9E-A6AA41D96B07}"/>
              </a:ext>
            </a:extLst>
          </p:cNvPr>
          <p:cNvSpPr/>
          <p:nvPr/>
        </p:nvSpPr>
        <p:spPr>
          <a:xfrm>
            <a:off x="505460" y="862501"/>
            <a:ext cx="11006454" cy="533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miss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China.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drinking water 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.They are cute.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pond.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tree.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FCDE56-022B-40A4-90F3-E894F451E7C5}"/>
              </a:ext>
            </a:extLst>
          </p:cNvPr>
          <p:cNvSpPr/>
          <p:nvPr/>
        </p:nvSpPr>
        <p:spPr>
          <a:xfrm>
            <a:off x="2437998" y="1944275"/>
            <a:ext cx="1829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91CF49E-F36B-4D07-A4AA-ADDEE1D105B5}"/>
              </a:ext>
            </a:extLst>
          </p:cNvPr>
          <p:cNvSpPr/>
          <p:nvPr/>
        </p:nvSpPr>
        <p:spPr>
          <a:xfrm>
            <a:off x="2138803" y="2820882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B0AC1B-5861-442E-82FE-786904A22079}"/>
              </a:ext>
            </a:extLst>
          </p:cNvPr>
          <p:cNvSpPr/>
          <p:nvPr/>
        </p:nvSpPr>
        <p:spPr>
          <a:xfrm>
            <a:off x="2138803" y="3711755"/>
            <a:ext cx="1410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F5A870F-5384-435B-8B96-AA16851CBD34}"/>
              </a:ext>
            </a:extLst>
          </p:cNvPr>
          <p:cNvSpPr/>
          <p:nvPr/>
        </p:nvSpPr>
        <p:spPr>
          <a:xfrm>
            <a:off x="2068675" y="4593574"/>
            <a:ext cx="11921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ducks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4F3F30E-A9E3-41C7-A030-2F4B9562133B}"/>
              </a:ext>
            </a:extLst>
          </p:cNvPr>
          <p:cNvSpPr/>
          <p:nvPr/>
        </p:nvSpPr>
        <p:spPr>
          <a:xfrm>
            <a:off x="5366856" y="4593573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DBC5BE3-AA9A-4AFF-915C-0D1B2191B0C6}"/>
              </a:ext>
            </a:extLst>
          </p:cNvPr>
          <p:cNvSpPr/>
          <p:nvPr/>
        </p:nvSpPr>
        <p:spPr>
          <a:xfrm>
            <a:off x="2220542" y="546634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pigs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05FAD46-EE94-44EF-A76D-CAD9B4B438BE}"/>
              </a:ext>
            </a:extLst>
          </p:cNvPr>
          <p:cNvSpPr/>
          <p:nvPr/>
        </p:nvSpPr>
        <p:spPr>
          <a:xfrm>
            <a:off x="5262041" y="5453447"/>
            <a:ext cx="16498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01891A-FF21-423E-B3C5-8E80635163AB}"/>
              </a:ext>
            </a:extLst>
          </p:cNvPr>
          <p:cNvSpPr/>
          <p:nvPr/>
        </p:nvSpPr>
        <p:spPr>
          <a:xfrm>
            <a:off x="505460" y="841079"/>
            <a:ext cx="11181080" cy="5515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三、听一段独白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)1.Ms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Smart,their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mother,isn’t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classroom.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)2.The children are playing in their classroom on Sunday morning.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)3.Mark is putting up a map of China on the wall.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)4.Everyone is busy in the classroom.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)5.They are singing when they are working.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D4E20A-0EA1-48C5-8B98-795E64479F2D}"/>
              </a:ext>
            </a:extLst>
          </p:cNvPr>
          <p:cNvSpPr/>
          <p:nvPr/>
        </p:nvSpPr>
        <p:spPr>
          <a:xfrm>
            <a:off x="1063228" y="176332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6BE673-B195-46DB-AE3F-0A8974DE193C}"/>
              </a:ext>
            </a:extLst>
          </p:cNvPr>
          <p:cNvSpPr/>
          <p:nvPr/>
        </p:nvSpPr>
        <p:spPr>
          <a:xfrm>
            <a:off x="1045122" y="26293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3661BFE-E570-49A2-B902-FFFC098FF2CD}"/>
              </a:ext>
            </a:extLst>
          </p:cNvPr>
          <p:cNvSpPr/>
          <p:nvPr/>
        </p:nvSpPr>
        <p:spPr>
          <a:xfrm>
            <a:off x="1018262" y="41669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6FBA59B-EE84-4E07-A6C5-BEDFD890E1CD}"/>
              </a:ext>
            </a:extLst>
          </p:cNvPr>
          <p:cNvSpPr/>
          <p:nvPr/>
        </p:nvSpPr>
        <p:spPr>
          <a:xfrm>
            <a:off x="1018262" y="4953895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87A233E-E59D-49B7-8EBB-1278BC474101}"/>
              </a:ext>
            </a:extLst>
          </p:cNvPr>
          <p:cNvSpPr/>
          <p:nvPr/>
        </p:nvSpPr>
        <p:spPr>
          <a:xfrm>
            <a:off x="1045122" y="56929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51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387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2014-01-30T04:52:48Z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