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00000000000000000" pitchFamily="2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42  Module 7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84.jpeg">
            <a:extLst>
              <a:ext uri="{FF2B5EF4-FFF2-40B4-BE49-F238E27FC236}">
                <a16:creationId xmlns:a16="http://schemas.microsoft.com/office/drawing/2014/main" id="{A82C6B0F-9621-48AB-BE46-66DCAA91CA2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9289E29-1F25-4560-ADBD-034B83D290F5}"/>
              </a:ext>
            </a:extLst>
          </p:cNvPr>
          <p:cNvSpPr/>
          <p:nvPr/>
        </p:nvSpPr>
        <p:spPr>
          <a:xfrm>
            <a:off x="505460" y="841079"/>
            <a:ext cx="11006454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一、听一段独白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1~5,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)1.When did Wang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Yaping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become a taikonaut?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1997.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2010.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2021.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i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ⅩⅢ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flew into space with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taikonauts.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A.two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B.four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C.three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)3.Zhai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Zhigang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born in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A.1966	           B.1978	             C.1968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9ACBA28-FA9B-427B-B5E9-9346E669972F}"/>
              </a:ext>
            </a:extLst>
          </p:cNvPr>
          <p:cNvSpPr/>
          <p:nvPr/>
        </p:nvSpPr>
        <p:spPr>
          <a:xfrm>
            <a:off x="1002130" y="17202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0C6133-6ECB-466A-BB9F-982F6A6F24CF}"/>
              </a:ext>
            </a:extLst>
          </p:cNvPr>
          <p:cNvSpPr/>
          <p:nvPr/>
        </p:nvSpPr>
        <p:spPr>
          <a:xfrm>
            <a:off x="1002130" y="32196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DF4DBE-2F48-471C-ABB5-7351FD6D896A}"/>
              </a:ext>
            </a:extLst>
          </p:cNvPr>
          <p:cNvSpPr/>
          <p:nvPr/>
        </p:nvSpPr>
        <p:spPr>
          <a:xfrm>
            <a:off x="1002130" y="47189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3B044AF-84BA-46FA-B901-5E8126A782A2}"/>
              </a:ext>
            </a:extLst>
          </p:cNvPr>
          <p:cNvSpPr/>
          <p:nvPr/>
        </p:nvSpPr>
        <p:spPr>
          <a:xfrm>
            <a:off x="505460" y="841079"/>
            <a:ext cx="1100645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)4.Ye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Guangfu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born in 1980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A.Heilongjiang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Province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B.Sichuan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Province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C.Guangdong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Province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)5.Are you proud of the three taikonauts?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DB73A85-C1A8-43B1-BC30-984357FFF1B4}"/>
              </a:ext>
            </a:extLst>
          </p:cNvPr>
          <p:cNvSpPr/>
          <p:nvPr/>
        </p:nvSpPr>
        <p:spPr>
          <a:xfrm>
            <a:off x="1105526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CC70957-D605-490A-A5FD-B135D1ABAF7B}"/>
              </a:ext>
            </a:extLst>
          </p:cNvPr>
          <p:cNvSpPr/>
          <p:nvPr/>
        </p:nvSpPr>
        <p:spPr>
          <a:xfrm>
            <a:off x="1158843" y="41442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A80D52-3440-4B51-9172-2882FD42FAD6}"/>
              </a:ext>
            </a:extLst>
          </p:cNvPr>
          <p:cNvSpPr/>
          <p:nvPr/>
        </p:nvSpPr>
        <p:spPr>
          <a:xfrm>
            <a:off x="505459" y="821082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Haidi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was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Shandong in 1955.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young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girl,she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 since(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1960.But she didn’t give up(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).She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 foreign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languages.She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famous books.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she was the national model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worker.We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8F91BE9-12E3-4FF7-94D7-7649FDE73736}"/>
              </a:ext>
            </a:extLst>
          </p:cNvPr>
          <p:cNvSpPr/>
          <p:nvPr/>
        </p:nvSpPr>
        <p:spPr>
          <a:xfrm>
            <a:off x="5122657" y="1734778"/>
            <a:ext cx="9733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role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B47679-E8B6-4C58-A2DA-FD32AC038BB8}"/>
              </a:ext>
            </a:extLst>
          </p:cNvPr>
          <p:cNvSpPr/>
          <p:nvPr/>
        </p:nvSpPr>
        <p:spPr>
          <a:xfrm>
            <a:off x="6698164" y="1734778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4F85C5-C895-46DF-B1B3-BF824A4F6014}"/>
              </a:ext>
            </a:extLst>
          </p:cNvPr>
          <p:cNvSpPr/>
          <p:nvPr/>
        </p:nvSpPr>
        <p:spPr>
          <a:xfrm>
            <a:off x="9931272" y="173477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B5F91A-289D-4115-BAD4-F39D866DD603}"/>
              </a:ext>
            </a:extLst>
          </p:cNvPr>
          <p:cNvSpPr/>
          <p:nvPr/>
        </p:nvSpPr>
        <p:spPr>
          <a:xfrm>
            <a:off x="4521288" y="2516963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D4470FB-24EC-40FB-B25C-A9B1C45725B4}"/>
              </a:ext>
            </a:extLst>
          </p:cNvPr>
          <p:cNvSpPr/>
          <p:nvPr/>
        </p:nvSpPr>
        <p:spPr>
          <a:xfrm>
            <a:off x="8683954" y="2525762"/>
            <a:ext cx="16323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37D975-7779-4350-BDF0-1EA7782C2350}"/>
              </a:ext>
            </a:extLst>
          </p:cNvPr>
          <p:cNvSpPr/>
          <p:nvPr/>
        </p:nvSpPr>
        <p:spPr>
          <a:xfrm>
            <a:off x="9615480" y="3261589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learnt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ED4B0BD-B3CA-4FBC-AA51-55D7B8959E11}"/>
              </a:ext>
            </a:extLst>
          </p:cNvPr>
          <p:cNvSpPr/>
          <p:nvPr/>
        </p:nvSpPr>
        <p:spPr>
          <a:xfrm>
            <a:off x="6008686" y="404719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33128C9-6DB0-4E32-8F1F-A293EE9761A7}"/>
              </a:ext>
            </a:extLst>
          </p:cNvPr>
          <p:cNvSpPr/>
          <p:nvPr/>
        </p:nvSpPr>
        <p:spPr>
          <a:xfrm>
            <a:off x="9606427" y="4835067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proud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298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微软雅黑</vt:lpstr>
      <vt:lpstr>方正小标宋_GBK</vt:lpstr>
      <vt:lpstr>Wingdings</vt:lpstr>
      <vt:lpstr>方正大标宋_GBK</vt:lpstr>
      <vt:lpstr>Times New Roman</vt:lpstr>
      <vt:lpstr>Arial</vt:lpstr>
      <vt:lpstr>方正隶变_GBK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2014-01-30T06:29:15Z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