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39" r:id="rId5"/>
    <p:sldId id="529" r:id="rId6"/>
    <p:sldId id="540" r:id="rId7"/>
    <p:sldId id="530" r:id="rId8"/>
    <p:sldId id="541" r:id="rId9"/>
    <p:sldId id="531" r:id="rId10"/>
    <p:sldId id="545" r:id="rId11"/>
    <p:sldId id="546" r:id="rId12"/>
    <p:sldId id="542" r:id="rId13"/>
    <p:sldId id="543" r:id="rId14"/>
    <p:sldId id="544" r:id="rId15"/>
    <p:sldId id="547" r:id="rId16"/>
    <p:sldId id="526" r:id="rId17"/>
    <p:sldId id="532" r:id="rId18"/>
    <p:sldId id="427" r:id="rId19"/>
  </p:sldIdLst>
  <p:sldSz cx="12192000" cy="6858000"/>
  <p:notesSz cx="6858000" cy="9144000"/>
  <p:embeddedFontLst>
    <p:embeddedFont>
      <p:font typeface="方正大标宋_GBK" panose="03000509000000000000" pitchFamily="65" charset="-122"/>
      <p:regular r:id="rId20"/>
    </p:embeddedFont>
    <p:embeddedFont>
      <p:font typeface="方正大标宋简体" panose="02000000000000000000" pitchFamily="2" charset="-122"/>
      <p:regular r:id="rId21"/>
    </p:embeddedFont>
    <p:embeddedFont>
      <p:font typeface="方正隶变_GBK" panose="03000509000000000000" pitchFamily="65" charset="-122"/>
      <p:regular r:id="rId22"/>
    </p:embeddedFont>
    <p:embeddedFont>
      <p:font typeface="方正小标宋_GBK" panose="03000509000000000000" pitchFamily="65" charset="-122"/>
      <p:regular r:id="rId23"/>
    </p:embeddedFont>
    <p:embeddedFont>
      <p:font typeface="微软雅黑" panose="020B0503020204020204" pitchFamily="34" charset="-122"/>
      <p:regular r:id="rId24"/>
      <p:bold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13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14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15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Unit 2</a:t>
            </a:r>
            <a:r>
              <a:rPr lang="zh-CN" altLang="en-US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　</a:t>
            </a: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 The name of the </a:t>
            </a:r>
            <a:r>
              <a:rPr lang="en-US" altLang="zh-CN" sz="6000" spc="-3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spaceship </a:t>
            </a:r>
          </a:p>
          <a:p>
            <a:pPr>
              <a:lnSpc>
                <a:spcPct val="100000"/>
              </a:lnSpc>
            </a:pPr>
            <a:r>
              <a:rPr lang="en-US" altLang="zh-CN" sz="6000" spc="-3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is </a:t>
            </a:r>
            <a:r>
              <a:rPr lang="en-US" altLang="zh-CN" sz="6000" spc="-300" dirty="0" err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ShenzhouⅤ</a:t>
            </a: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 </a:t>
            </a:r>
            <a:r>
              <a:rPr lang="zh-CN" altLang="en-US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．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277636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797394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812783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A1E4CF4-E57F-4DDD-994C-4C8051ABA260}"/>
              </a:ext>
            </a:extLst>
          </p:cNvPr>
          <p:cNvSpPr/>
          <p:nvPr/>
        </p:nvSpPr>
        <p:spPr>
          <a:xfrm>
            <a:off x="505459" y="861094"/>
            <a:ext cx="11181081" cy="550503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The moon is a round ball and it looks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beautiful.But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there is no water or air on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it.It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looks bigger than(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the stars at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night.But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is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small.It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goes around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earth.The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moon gets its light from the sun.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35.jpeg">
            <a:extLst>
              <a:ext uri="{FF2B5EF4-FFF2-40B4-BE49-F238E27FC236}">
                <a16:creationId xmlns:a16="http://schemas.microsoft.com/office/drawing/2014/main" id="{2012ACD8-3F85-4540-A99A-DE064BF44A53}"/>
              </a:ext>
            </a:extLst>
          </p:cNvPr>
          <p:cNvPicPr/>
          <p:nvPr/>
        </p:nvPicPr>
        <p:blipFill rotWithShape="1">
          <a:blip r:embed="rId4"/>
          <a:srcRect t="8139" r="8267"/>
          <a:stretch/>
        </p:blipFill>
        <p:spPr>
          <a:xfrm>
            <a:off x="594615" y="1086415"/>
            <a:ext cx="1636858" cy="1580263"/>
          </a:xfrm>
          <a:prstGeom prst="rect">
            <a:avLst/>
          </a:prstGeom>
        </p:spPr>
      </p:pic>
      <p:pic>
        <p:nvPicPr>
          <p:cNvPr id="9" name="image136.jpeg">
            <a:extLst>
              <a:ext uri="{FF2B5EF4-FFF2-40B4-BE49-F238E27FC236}">
                <a16:creationId xmlns:a16="http://schemas.microsoft.com/office/drawing/2014/main" id="{B7F59D7E-0271-460A-A6A4-6BE94F44C818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545339" y="4752636"/>
            <a:ext cx="8567381" cy="15160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194454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A1E4CF4-E57F-4DDD-994C-4C8051ABA260}"/>
              </a:ext>
            </a:extLst>
          </p:cNvPr>
          <p:cNvSpPr/>
          <p:nvPr/>
        </p:nvSpPr>
        <p:spPr>
          <a:xfrm>
            <a:off x="568834" y="861094"/>
            <a:ext cx="11200671" cy="549214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The sun is very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bright.The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light from the sun helps us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see things and makes green grass and trees grow(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).The sun is very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hot.It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makes air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warm.Then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are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warm.When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day is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over,the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sun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goes 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.The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next day the sun comes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up.It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 new day.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37.jpeg">
            <a:extLst>
              <a:ext uri="{FF2B5EF4-FFF2-40B4-BE49-F238E27FC236}">
                <a16:creationId xmlns:a16="http://schemas.microsoft.com/office/drawing/2014/main" id="{A0B478CB-448A-4A4D-8CA3-5178D4BADE45}"/>
              </a:ext>
            </a:extLst>
          </p:cNvPr>
          <p:cNvPicPr/>
          <p:nvPr/>
        </p:nvPicPr>
        <p:blipFill rotWithShape="1">
          <a:blip r:embed="rId4"/>
          <a:srcRect t="7635" r="2040"/>
          <a:stretch/>
        </p:blipFill>
        <p:spPr>
          <a:xfrm>
            <a:off x="607657" y="968451"/>
            <a:ext cx="1501801" cy="1365167"/>
          </a:xfrm>
          <a:prstGeom prst="rect">
            <a:avLst/>
          </a:prstGeom>
        </p:spPr>
      </p:pic>
      <p:pic>
        <p:nvPicPr>
          <p:cNvPr id="9" name="image138.jpeg">
            <a:extLst>
              <a:ext uri="{FF2B5EF4-FFF2-40B4-BE49-F238E27FC236}">
                <a16:creationId xmlns:a16="http://schemas.microsoft.com/office/drawing/2014/main" id="{48DEED67-CCA8-4D9D-BCA2-58FFCEBD7ADB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940022" y="5150546"/>
            <a:ext cx="10489633" cy="10998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84217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4DB2D51-2752-4515-A2F7-9C5D16B6A1B3}"/>
              </a:ext>
            </a:extLst>
          </p:cNvPr>
          <p:cNvSpPr/>
          <p:nvPr/>
        </p:nvSpPr>
        <p:spPr>
          <a:xfrm>
            <a:off x="505459" y="861094"/>
            <a:ext cx="10747998" cy="5917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1: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根据海报判断正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are many planets where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people,animals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plants can live.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 can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live on the moon because there is no water or air.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sun gets its light from the moon.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moon looks bigger than the stars at night.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sun makes air warm and also for us.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B5A8FDD-E717-4FCB-9A5D-BA91171D3353}"/>
              </a:ext>
            </a:extLst>
          </p:cNvPr>
          <p:cNvSpPr/>
          <p:nvPr/>
        </p:nvSpPr>
        <p:spPr>
          <a:xfrm>
            <a:off x="1100571" y="1787647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B66EBD7-FFE2-4E01-A437-494DAAE4B492}"/>
              </a:ext>
            </a:extLst>
          </p:cNvPr>
          <p:cNvSpPr/>
          <p:nvPr/>
        </p:nvSpPr>
        <p:spPr>
          <a:xfrm>
            <a:off x="1078129" y="325571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C9D4AD5-7FA8-4BB9-91F6-5F91D5F2CDB4}"/>
              </a:ext>
            </a:extLst>
          </p:cNvPr>
          <p:cNvSpPr/>
          <p:nvPr/>
        </p:nvSpPr>
        <p:spPr>
          <a:xfrm>
            <a:off x="1136783" y="4701580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923222B-37F2-4F0E-A81A-2E84734B5F4F}"/>
              </a:ext>
            </a:extLst>
          </p:cNvPr>
          <p:cNvSpPr/>
          <p:nvPr/>
        </p:nvSpPr>
        <p:spPr>
          <a:xfrm>
            <a:off x="1114341" y="544764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B3024F2-7149-4E29-B5CD-88144AAE69DC}"/>
              </a:ext>
            </a:extLst>
          </p:cNvPr>
          <p:cNvSpPr/>
          <p:nvPr/>
        </p:nvSpPr>
        <p:spPr>
          <a:xfrm>
            <a:off x="1100571" y="6147449"/>
            <a:ext cx="5539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0656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ED09E5E-7DDD-40C1-9DAE-8CBB514FE725}"/>
              </a:ext>
            </a:extLst>
          </p:cNvPr>
          <p:cNvSpPr/>
          <p:nvPr/>
        </p:nvSpPr>
        <p:spPr>
          <a:xfrm>
            <a:off x="505459" y="861094"/>
            <a:ext cx="11006455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根据海报完成下列句子。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earth has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Sunlight makes green plants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People,animals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plants can live on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“goes down”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在文中的中文含义是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39.jpeg">
            <a:extLst>
              <a:ext uri="{FF2B5EF4-FFF2-40B4-BE49-F238E27FC236}">
                <a16:creationId xmlns:a16="http://schemas.microsoft.com/office/drawing/2014/main" id="{D97C1ACD-BDB4-4E0C-96BE-BAD620042334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665150" y="861094"/>
            <a:ext cx="2625634" cy="2236206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AB37F1D4-CD04-409A-937F-46B7D21F93F1}"/>
              </a:ext>
            </a:extLst>
          </p:cNvPr>
          <p:cNvSpPr/>
          <p:nvPr/>
        </p:nvSpPr>
        <p:spPr>
          <a:xfrm>
            <a:off x="3938973" y="1781313"/>
            <a:ext cx="6463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E16686A-52FA-4C18-87BF-D06B5DD07A64}"/>
              </a:ext>
            </a:extLst>
          </p:cNvPr>
          <p:cNvSpPr/>
          <p:nvPr/>
        </p:nvSpPr>
        <p:spPr>
          <a:xfrm>
            <a:off x="6452215" y="1772260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D9CDC40-E4E1-41E0-A01D-6429BB9C5F33}"/>
              </a:ext>
            </a:extLst>
          </p:cNvPr>
          <p:cNvSpPr/>
          <p:nvPr/>
        </p:nvSpPr>
        <p:spPr>
          <a:xfrm>
            <a:off x="6516900" y="2534877"/>
            <a:ext cx="10807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67826EF-654E-4FA8-9D77-F5990443ED3A}"/>
              </a:ext>
            </a:extLst>
          </p:cNvPr>
          <p:cNvSpPr/>
          <p:nvPr/>
        </p:nvSpPr>
        <p:spPr>
          <a:xfrm>
            <a:off x="8124446" y="3333788"/>
            <a:ext cx="17011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AB30F60-FC23-4023-8377-61DCA2C19581}"/>
              </a:ext>
            </a:extLst>
          </p:cNvPr>
          <p:cNvSpPr/>
          <p:nvPr/>
        </p:nvSpPr>
        <p:spPr>
          <a:xfrm>
            <a:off x="7951697" y="407107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落下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7379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4B1950C-4B46-45D5-A61D-C813A9090064}"/>
              </a:ext>
            </a:extLst>
          </p:cNvPr>
          <p:cNvSpPr/>
          <p:nvPr/>
        </p:nvSpPr>
        <p:spPr>
          <a:xfrm>
            <a:off x="505459" y="841079"/>
            <a:ext cx="11006455" cy="2408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情境二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:Simon</a:t>
            </a:r>
            <a:r>
              <a:rPr lang="zh-CN" altLang="zh-CN" sz="32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在朋友圈发布了自己上周日的活动图片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他的周日过得很忙碌很快乐。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3: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书面表达。请你根据图片提示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描述一下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Simon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上周日的活动吧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条理清晰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语句通顺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句话。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40.jpeg">
            <a:extLst>
              <a:ext uri="{FF2B5EF4-FFF2-40B4-BE49-F238E27FC236}">
                <a16:creationId xmlns:a16="http://schemas.microsoft.com/office/drawing/2014/main" id="{BCB6CEF7-FAC9-4029-BE1E-63FFAC84484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521106" y="3159281"/>
            <a:ext cx="8221342" cy="354028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855539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4B1950C-4B46-45D5-A61D-C813A9090064}"/>
              </a:ext>
            </a:extLst>
          </p:cNvPr>
          <p:cNvSpPr/>
          <p:nvPr/>
        </p:nvSpPr>
        <p:spPr>
          <a:xfrm>
            <a:off x="505459" y="841079"/>
            <a:ext cx="11006455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Simon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Sunday.In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morning,he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visited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grandparents.In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afternoon,he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played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football.And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ice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cream.In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evening,he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homework.What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day!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86602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5.jpeg">
            <a:extLst>
              <a:ext uri="{FF2B5EF4-FFF2-40B4-BE49-F238E27FC236}">
                <a16:creationId xmlns:a16="http://schemas.microsoft.com/office/drawing/2014/main" id="{053A1300-7F46-4560-9E3D-3B3450ADFED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3930" y="915743"/>
            <a:ext cx="3515083" cy="64642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3AA4CE3C-F2D4-441F-B56A-39AEC71EB41D}"/>
              </a:ext>
            </a:extLst>
          </p:cNvPr>
          <p:cNvSpPr/>
          <p:nvPr/>
        </p:nvSpPr>
        <p:spPr>
          <a:xfrm>
            <a:off x="473929" y="1647754"/>
            <a:ext cx="11132613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用所给词的适当形式补全短文。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It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(be) Amy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birthday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yesterday.She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(get) lots of presents from her family and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friends.Lingling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(buy) a book about animals for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her.Amy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(love) the present very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much.She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very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(interest) in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animals.She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(ask)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read the book with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667905D-6B67-4B07-9671-63A1B103D5BD}"/>
              </a:ext>
            </a:extLst>
          </p:cNvPr>
          <p:cNvSpPr/>
          <p:nvPr/>
        </p:nvSpPr>
        <p:spPr>
          <a:xfrm>
            <a:off x="2106620" y="2576265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7ABBDAD-F713-4484-941F-06FD938D951B}"/>
              </a:ext>
            </a:extLst>
          </p:cNvPr>
          <p:cNvSpPr/>
          <p:nvPr/>
        </p:nvSpPr>
        <p:spPr>
          <a:xfrm>
            <a:off x="9705071" y="2531000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435133-07E2-456E-87F8-816711EC9D48}"/>
              </a:ext>
            </a:extLst>
          </p:cNvPr>
          <p:cNvSpPr/>
          <p:nvPr/>
        </p:nvSpPr>
        <p:spPr>
          <a:xfrm>
            <a:off x="9897305" y="3337674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bought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1CE8D81-5E8A-49A7-B8EA-ED22B95EB88D}"/>
              </a:ext>
            </a:extLst>
          </p:cNvPr>
          <p:cNvSpPr/>
          <p:nvPr/>
        </p:nvSpPr>
        <p:spPr>
          <a:xfrm>
            <a:off x="8258842" y="4126159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7E2FE5B-CBB6-4D97-9408-4D95F6F3ACAD}"/>
              </a:ext>
            </a:extLst>
          </p:cNvPr>
          <p:cNvSpPr/>
          <p:nvPr/>
        </p:nvSpPr>
        <p:spPr>
          <a:xfrm>
            <a:off x="6927735" y="4894632"/>
            <a:ext cx="18838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82A944E-F910-4E52-BE56-66168ADC821F}"/>
              </a:ext>
            </a:extLst>
          </p:cNvPr>
          <p:cNvSpPr/>
          <p:nvPr/>
        </p:nvSpPr>
        <p:spPr>
          <a:xfrm>
            <a:off x="3333905" y="5672932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266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B4F014D-3FF5-4A34-B5C4-CC7CE5309BEB}"/>
              </a:ext>
            </a:extLst>
          </p:cNvPr>
          <p:cNvSpPr/>
          <p:nvPr/>
        </p:nvSpPr>
        <p:spPr>
          <a:xfrm>
            <a:off x="473929" y="841997"/>
            <a:ext cx="11132613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her.In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book,they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(see) lots of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pandas.They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(finish) the book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happily.Then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(decide) to make a paper panda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together.They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(give) the panda to Amy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mum.Her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mum was very happy too.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4A71D6D-ED54-4202-B53F-07E55CB51F0C}"/>
              </a:ext>
            </a:extLst>
          </p:cNvPr>
          <p:cNvSpPr/>
          <p:nvPr/>
        </p:nvSpPr>
        <p:spPr>
          <a:xfrm>
            <a:off x="5145950" y="964513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C71D919-B7F1-4AFB-B910-3A2EE804E64E}"/>
              </a:ext>
            </a:extLst>
          </p:cNvPr>
          <p:cNvSpPr/>
          <p:nvPr/>
        </p:nvSpPr>
        <p:spPr>
          <a:xfrm>
            <a:off x="639369" y="1773177"/>
            <a:ext cx="15921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finished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0243B8F-4881-41A0-BF0A-A0264EC2DE64}"/>
              </a:ext>
            </a:extLst>
          </p:cNvPr>
          <p:cNvSpPr/>
          <p:nvPr/>
        </p:nvSpPr>
        <p:spPr>
          <a:xfrm>
            <a:off x="8502562" y="1773176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090C51D-CD67-400A-B0D4-9CB0A8E7A895}"/>
              </a:ext>
            </a:extLst>
          </p:cNvPr>
          <p:cNvSpPr/>
          <p:nvPr/>
        </p:nvSpPr>
        <p:spPr>
          <a:xfrm>
            <a:off x="7293746" y="2514642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gave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003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F4AE77DC-5EEF-4662-B4E3-9D4ACB74B7B6}"/>
              </a:ext>
            </a:extLst>
          </p:cNvPr>
          <p:cNvSpPr/>
          <p:nvPr/>
        </p:nvSpPr>
        <p:spPr>
          <a:xfrm>
            <a:off x="398351" y="1638802"/>
            <a:ext cx="11651811" cy="5178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一、选择正确的单词补全句子。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1.Last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week,I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went to Beijing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parents.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 bought some flowers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mother.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 book is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music.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4.Please give the book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him.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 girl put the hen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basket yesterday.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54E7FCC-9598-4FA4-B6F7-8FF43E755237}"/>
              </a:ext>
            </a:extLst>
          </p:cNvPr>
          <p:cNvSpPr/>
          <p:nvPr/>
        </p:nvSpPr>
        <p:spPr>
          <a:xfrm>
            <a:off x="1115468" y="2499896"/>
            <a:ext cx="4583306" cy="58477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3D9F99A-9503-448F-9AD1-B102A272EE6C}"/>
              </a:ext>
            </a:extLst>
          </p:cNvPr>
          <p:cNvSpPr/>
          <p:nvPr/>
        </p:nvSpPr>
        <p:spPr>
          <a:xfrm>
            <a:off x="5638983" y="3238921"/>
            <a:ext cx="9140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474FC07-6E76-49F0-A7B2-6F878B732D48}"/>
              </a:ext>
            </a:extLst>
          </p:cNvPr>
          <p:cNvSpPr/>
          <p:nvPr/>
        </p:nvSpPr>
        <p:spPr>
          <a:xfrm>
            <a:off x="5036413" y="3959748"/>
            <a:ext cx="6623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20F3256-3121-41E0-895D-718F9CA1C6CC}"/>
              </a:ext>
            </a:extLst>
          </p:cNvPr>
          <p:cNvSpPr/>
          <p:nvPr/>
        </p:nvSpPr>
        <p:spPr>
          <a:xfrm>
            <a:off x="3193712" y="4705367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0A289A5-91F7-4FE7-81B4-394B96DE6910}"/>
              </a:ext>
            </a:extLst>
          </p:cNvPr>
          <p:cNvSpPr/>
          <p:nvPr/>
        </p:nvSpPr>
        <p:spPr>
          <a:xfrm>
            <a:off x="4784581" y="5435235"/>
            <a:ext cx="5036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4362340-9F37-4542-8C08-86420AD26B3A}"/>
              </a:ext>
            </a:extLst>
          </p:cNvPr>
          <p:cNvSpPr/>
          <p:nvPr/>
        </p:nvSpPr>
        <p:spPr>
          <a:xfrm>
            <a:off x="4685324" y="6162748"/>
            <a:ext cx="5036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43F5AE4-77F9-4F03-97FC-58E73018257D}"/>
              </a:ext>
            </a:extLst>
          </p:cNvPr>
          <p:cNvSpPr/>
          <p:nvPr/>
        </p:nvSpPr>
        <p:spPr>
          <a:xfrm>
            <a:off x="505459" y="841079"/>
            <a:ext cx="11006455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二、根据所给首字母、图片或中文提示完成下列句子。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1.We made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a toy car.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2.My father is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3.Mary went to 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library to borrow some books yesterday.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3B2CA65-71C8-4236-81E5-23498AD78585}"/>
              </a:ext>
            </a:extLst>
          </p:cNvPr>
          <p:cNvSpPr/>
          <p:nvPr/>
        </p:nvSpPr>
        <p:spPr>
          <a:xfrm>
            <a:off x="3681268" y="1781312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odel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C5EA55F-928C-44FE-AD2E-1A953CFB862E}"/>
              </a:ext>
            </a:extLst>
          </p:cNvPr>
          <p:cNvSpPr/>
          <p:nvPr/>
        </p:nvSpPr>
        <p:spPr>
          <a:xfrm>
            <a:off x="4041154" y="3318991"/>
            <a:ext cx="18101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taikonaut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772CB5F-7DFB-4620-A49B-71C717A8DF32}"/>
              </a:ext>
            </a:extLst>
          </p:cNvPr>
          <p:cNvSpPr/>
          <p:nvPr/>
        </p:nvSpPr>
        <p:spPr>
          <a:xfrm>
            <a:off x="4476738" y="4874776"/>
            <a:ext cx="15921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national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131.jpeg">
            <a:extLst>
              <a:ext uri="{FF2B5EF4-FFF2-40B4-BE49-F238E27FC236}">
                <a16:creationId xmlns:a16="http://schemas.microsoft.com/office/drawing/2014/main" id="{B1B779BB-C01E-484B-8FA3-9832D6D97EE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959901" y="2815375"/>
            <a:ext cx="1622784" cy="162278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9833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43F5AE4-77F9-4F03-97FC-58E73018257D}"/>
              </a:ext>
            </a:extLst>
          </p:cNvPr>
          <p:cNvSpPr/>
          <p:nvPr/>
        </p:nvSpPr>
        <p:spPr>
          <a:xfrm>
            <a:off x="505459" y="841079"/>
            <a:ext cx="11006455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 wanted to buy some flower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5.It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my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time to go to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Shanghai.I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am interested in everything in the city.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6.I had a trip to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Beijing.And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back so many presents for my friends.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B27903B-054D-483B-8E5A-01DB3C654CCF}"/>
              </a:ext>
            </a:extLst>
          </p:cNvPr>
          <p:cNvSpPr/>
          <p:nvPr/>
        </p:nvSpPr>
        <p:spPr>
          <a:xfrm>
            <a:off x="6209791" y="1763204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seeds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7CB5392-6360-447A-B7D0-B9F10531AAD0}"/>
              </a:ext>
            </a:extLst>
          </p:cNvPr>
          <p:cNvSpPr/>
          <p:nvPr/>
        </p:nvSpPr>
        <p:spPr>
          <a:xfrm>
            <a:off x="2781566" y="3311599"/>
            <a:ext cx="7441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irst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E97C236-EBCF-4EF6-99AB-9083BDC5BB44}"/>
              </a:ext>
            </a:extLst>
          </p:cNvPr>
          <p:cNvSpPr/>
          <p:nvPr/>
        </p:nvSpPr>
        <p:spPr>
          <a:xfrm>
            <a:off x="6483638" y="4868545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brought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132.jpeg">
            <a:extLst>
              <a:ext uri="{FF2B5EF4-FFF2-40B4-BE49-F238E27FC236}">
                <a16:creationId xmlns:a16="http://schemas.microsoft.com/office/drawing/2014/main" id="{2F2399AE-E0CA-4889-8B66-A823943F6E5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018240" y="1229343"/>
            <a:ext cx="1860336" cy="13947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184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9004D34-8A1D-4500-8C82-AB32C11663E2}"/>
              </a:ext>
            </a:extLst>
          </p:cNvPr>
          <p:cNvSpPr/>
          <p:nvPr/>
        </p:nvSpPr>
        <p:spPr>
          <a:xfrm>
            <a:off x="505460" y="861094"/>
            <a:ext cx="11006454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)1.This Chinese spaceship took a woman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A.into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B.of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C.in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)2.The name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book is “Happy Life”.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A.of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B.for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C.to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)3.The spaceship took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the earth.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B.us	                      C.I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82BD90C-D637-46B8-9434-E8C38748C982}"/>
              </a:ext>
            </a:extLst>
          </p:cNvPr>
          <p:cNvSpPr/>
          <p:nvPr/>
        </p:nvSpPr>
        <p:spPr>
          <a:xfrm>
            <a:off x="1084449" y="182657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C3C87EF-9CC6-4EA1-9F7A-D2F60234D336}"/>
              </a:ext>
            </a:extLst>
          </p:cNvPr>
          <p:cNvSpPr/>
          <p:nvPr/>
        </p:nvSpPr>
        <p:spPr>
          <a:xfrm>
            <a:off x="1084449" y="33895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F444D12-CB3C-4FE4-9238-E21FA48E8B42}"/>
              </a:ext>
            </a:extLst>
          </p:cNvPr>
          <p:cNvSpPr/>
          <p:nvPr/>
        </p:nvSpPr>
        <p:spPr>
          <a:xfrm>
            <a:off x="1108494" y="495244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27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9004D34-8A1D-4500-8C82-AB32C11663E2}"/>
              </a:ext>
            </a:extLst>
          </p:cNvPr>
          <p:cNvSpPr/>
          <p:nvPr/>
        </p:nvSpPr>
        <p:spPr>
          <a:xfrm>
            <a:off x="505459" y="861094"/>
            <a:ext cx="11481329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)4.Our teacher told us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 story last week.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  B.an	                  C./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)5.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2024,I went to the West Lake with my parents.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01156AB-CFAC-4BAC-B45F-427C1C9B7787}"/>
              </a:ext>
            </a:extLst>
          </p:cNvPr>
          <p:cNvSpPr/>
          <p:nvPr/>
        </p:nvSpPr>
        <p:spPr>
          <a:xfrm>
            <a:off x="1024045" y="106660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693048E-1602-43D2-B93D-F52308A63C62}"/>
              </a:ext>
            </a:extLst>
          </p:cNvPr>
          <p:cNvSpPr/>
          <p:nvPr/>
        </p:nvSpPr>
        <p:spPr>
          <a:xfrm>
            <a:off x="1000000" y="261423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201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767F38-D25F-44CA-B3D4-52012C9EFCED}"/>
              </a:ext>
            </a:extLst>
          </p:cNvPr>
          <p:cNvSpPr/>
          <p:nvPr/>
        </p:nvSpPr>
        <p:spPr>
          <a:xfrm>
            <a:off x="505459" y="821068"/>
            <a:ext cx="10892853" cy="5492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四、选择合适的句子补全对话。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B:It was Sunday.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B:I went to visit my cousin.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B:I went there by bus.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0541AF5-832D-4E12-B181-B3C3AEF0736A}"/>
              </a:ext>
            </a:extLst>
          </p:cNvPr>
          <p:cNvSpPr/>
          <p:nvPr/>
        </p:nvSpPr>
        <p:spPr>
          <a:xfrm>
            <a:off x="5884214" y="1756114"/>
            <a:ext cx="5570900" cy="418685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 you do yesterday?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B.How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 you go there?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C.What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 you do there?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D.What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day was it yesterday?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E.Did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play computer games 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your cousin?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F.Yes,I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60923C-ACE8-4F66-9F2B-F94D4AD2E7F3}"/>
              </a:ext>
            </a:extLst>
          </p:cNvPr>
          <p:cNvSpPr/>
          <p:nvPr/>
        </p:nvSpPr>
        <p:spPr>
          <a:xfrm>
            <a:off x="1570443" y="175611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C829243-1DBC-40E8-982A-3B05D9DD6708}"/>
              </a:ext>
            </a:extLst>
          </p:cNvPr>
          <p:cNvSpPr/>
          <p:nvPr/>
        </p:nvSpPr>
        <p:spPr>
          <a:xfrm>
            <a:off x="1651922" y="330480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9F9D3D7-D630-465E-A3E5-63519E046CC9}"/>
              </a:ext>
            </a:extLst>
          </p:cNvPr>
          <p:cNvSpPr/>
          <p:nvPr/>
        </p:nvSpPr>
        <p:spPr>
          <a:xfrm>
            <a:off x="1681424" y="486255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511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767F38-D25F-44CA-B3D4-52012C9EFCED}"/>
              </a:ext>
            </a:extLst>
          </p:cNvPr>
          <p:cNvSpPr/>
          <p:nvPr/>
        </p:nvSpPr>
        <p:spPr>
          <a:xfrm>
            <a:off x="505459" y="821068"/>
            <a:ext cx="10892853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B:I played football with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my cousin.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A:Did you eat good food in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your cousin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home?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was delicious.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0541AF5-832D-4E12-B181-B3C3AEF0736A}"/>
              </a:ext>
            </a:extLst>
          </p:cNvPr>
          <p:cNvSpPr/>
          <p:nvPr/>
        </p:nvSpPr>
        <p:spPr>
          <a:xfrm>
            <a:off x="6096000" y="1093517"/>
            <a:ext cx="5570900" cy="418685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 you do yesterday?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B.How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 you go there?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C.What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 you do there?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D.What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day was it yesterday?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E.Did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play computer games 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your cousin?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F.Yes,I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31B41A6-DF69-4BB6-B179-3D2BDFE50B65}"/>
              </a:ext>
            </a:extLst>
          </p:cNvPr>
          <p:cNvSpPr/>
          <p:nvPr/>
        </p:nvSpPr>
        <p:spPr>
          <a:xfrm>
            <a:off x="1744795" y="97665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3C0CCB6-A747-47A8-B8FA-384AC37B7B3B}"/>
              </a:ext>
            </a:extLst>
          </p:cNvPr>
          <p:cNvSpPr/>
          <p:nvPr/>
        </p:nvSpPr>
        <p:spPr>
          <a:xfrm>
            <a:off x="1606511" y="486854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815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>
            <a:cxnSpLocks/>
          </p:cNvCxnSpPr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A1E4CF4-E57F-4DDD-994C-4C8051ABA260}"/>
              </a:ext>
            </a:extLst>
          </p:cNvPr>
          <p:cNvSpPr/>
          <p:nvPr/>
        </p:nvSpPr>
        <p:spPr>
          <a:xfrm>
            <a:off x="505460" y="861094"/>
            <a:ext cx="11417954" cy="800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</a:t>
            </a:r>
            <a:r>
              <a:rPr lang="zh-CN" altLang="zh-CN" sz="34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情境一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:Simon</a:t>
            </a:r>
            <a:r>
              <a:rPr lang="zh-CN" altLang="zh-CN" sz="34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有一本关于星球的海报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让我们一起阅读。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3A6B894-B8ED-4E3D-9DB2-DB96292EB0D2}"/>
              </a:ext>
            </a:extLst>
          </p:cNvPr>
          <p:cNvSpPr/>
          <p:nvPr/>
        </p:nvSpPr>
        <p:spPr>
          <a:xfrm>
            <a:off x="615635" y="1738269"/>
            <a:ext cx="11054282" cy="472020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The earth is our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home.It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the third planet(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星球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           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away from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sun.The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earth is the only planet            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where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people,animals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plants can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live.There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air and water on the earth. </a:t>
            </a:r>
          </a:p>
          <a:p>
            <a:pPr lvl="0" algn="just">
              <a:lnSpc>
                <a:spcPct val="150000"/>
              </a:lnSpc>
            </a:pPr>
            <a:endParaRPr lang="en-US" altLang="zh-CN" sz="3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endParaRPr lang="en-US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133.jpeg">
            <a:extLst>
              <a:ext uri="{FF2B5EF4-FFF2-40B4-BE49-F238E27FC236}">
                <a16:creationId xmlns:a16="http://schemas.microsoft.com/office/drawing/2014/main" id="{05634C50-E189-45F3-B263-DE1776C8C8C4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63689" y="1893898"/>
            <a:ext cx="2112364" cy="2036495"/>
          </a:xfrm>
          <a:prstGeom prst="rect">
            <a:avLst/>
          </a:prstGeom>
        </p:spPr>
      </p:pic>
      <p:pic>
        <p:nvPicPr>
          <p:cNvPr id="11" name="image134.jpeg">
            <a:extLst>
              <a:ext uri="{FF2B5EF4-FFF2-40B4-BE49-F238E27FC236}">
                <a16:creationId xmlns:a16="http://schemas.microsoft.com/office/drawing/2014/main" id="{FCA6BDEB-6C29-460B-9D9B-EA675FF27085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2610595" y="4807568"/>
            <a:ext cx="6012031" cy="15560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135221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1179</Words>
  <Application>Microsoft Office PowerPoint</Application>
  <PresentationFormat>宽屏</PresentationFormat>
  <Paragraphs>169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方正小标宋_GBK</vt:lpstr>
      <vt:lpstr>Calibri</vt:lpstr>
      <vt:lpstr>方正大标宋_GBK</vt:lpstr>
      <vt:lpstr>微软雅黑</vt:lpstr>
      <vt:lpstr>方正隶变_GBK</vt:lpstr>
      <vt:lpstr>Wingdings</vt:lpstr>
      <vt:lpstr>Arial</vt:lpstr>
      <vt:lpstr>方正大标宋简体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262</cp:revision>
  <dcterms:created xsi:type="dcterms:W3CDTF">2019-06-19T02:08:00Z</dcterms:created>
  <dcterms:modified xsi:type="dcterms:W3CDTF">2014-01-28T07:31:09Z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