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5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ambria Math" panose="02040503050406030204" pitchFamily="18" charset="0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52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95CED1-154B-4B6B-A20F-D54CF477540C}"/>
              </a:ext>
            </a:extLst>
          </p:cNvPr>
          <p:cNvSpPr/>
          <p:nvPr/>
        </p:nvSpPr>
        <p:spPr>
          <a:xfrm>
            <a:off x="505459" y="841079"/>
            <a:ext cx="10892853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一、选出与句子画线部分意思相近的一项。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)1.Amy is a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)2.I will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forever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)3.I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happy.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)4.We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time at primary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)5.There are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 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letters.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A2EAC9-E353-43BF-8E21-8E9798F38889}"/>
              </a:ext>
            </a:extLst>
          </p:cNvPr>
          <p:cNvSpPr/>
          <p:nvPr/>
        </p:nvSpPr>
        <p:spPr>
          <a:xfrm>
            <a:off x="546198" y="1635524"/>
            <a:ext cx="10390388" cy="74674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A.spent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 of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C.wish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D.never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forget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E.wonderful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8B009AA-C649-4E2E-A67D-F0E06F0CFF84}"/>
              </a:ext>
            </a:extLst>
          </p:cNvPr>
          <p:cNvSpPr/>
          <p:nvPr/>
        </p:nvSpPr>
        <p:spPr>
          <a:xfrm>
            <a:off x="1099441" y="25792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A609DE-39C1-44E4-9021-04504A19A6DF}"/>
              </a:ext>
            </a:extLst>
          </p:cNvPr>
          <p:cNvSpPr/>
          <p:nvPr/>
        </p:nvSpPr>
        <p:spPr>
          <a:xfrm>
            <a:off x="1099441" y="33902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625B58F-C1D0-4A44-9F70-06DEE9252837}"/>
              </a:ext>
            </a:extLst>
          </p:cNvPr>
          <p:cNvSpPr/>
          <p:nvPr/>
        </p:nvSpPr>
        <p:spPr>
          <a:xfrm>
            <a:off x="1099441" y="41679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D41FAB7-1AFD-40E8-89E4-7201F0105014}"/>
              </a:ext>
            </a:extLst>
          </p:cNvPr>
          <p:cNvSpPr/>
          <p:nvPr/>
        </p:nvSpPr>
        <p:spPr>
          <a:xfrm>
            <a:off x="1075395" y="49146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C17665-2CD6-41CB-8700-BE4BACD96674}"/>
              </a:ext>
            </a:extLst>
          </p:cNvPr>
          <p:cNvSpPr/>
          <p:nvPr/>
        </p:nvSpPr>
        <p:spPr>
          <a:xfrm>
            <a:off x="1105679" y="56954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5051DA6F-9CF4-4419-BCAC-644CBF2308A1}"/>
                  </a:ext>
                </a:extLst>
              </p:cNvPr>
              <p:cNvSpPr/>
              <p:nvPr/>
            </p:nvSpPr>
            <p:spPr>
              <a:xfrm>
                <a:off x="505460" y="841080"/>
                <a:ext cx="11006454" cy="5390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二、选出错误的一项填入括号内并将正确内容写在横线上。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)1.I am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writing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letters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of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my parents.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)2.Good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luck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to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future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! 	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)3.There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are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forty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letter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on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the desk.	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)4.I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miss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they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very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much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	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5051DA6F-9CF4-4419-BCAC-644CBF2308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41080"/>
                <a:ext cx="11006454" cy="5390963"/>
              </a:xfrm>
              <a:prstGeom prst="rect">
                <a:avLst/>
              </a:prstGeom>
              <a:blipFill>
                <a:blip r:embed="rId4"/>
                <a:stretch>
                  <a:fillRect l="-1551" r="-5263" b="-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id="{F184032A-4506-49B4-9D38-494F034A0D30}"/>
              </a:ext>
            </a:extLst>
          </p:cNvPr>
          <p:cNvSpPr/>
          <p:nvPr/>
        </p:nvSpPr>
        <p:spPr>
          <a:xfrm>
            <a:off x="1042152" y="20619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FA1AC5-8DC4-499D-9961-F7C3A3A86A99}"/>
              </a:ext>
            </a:extLst>
          </p:cNvPr>
          <p:cNvSpPr/>
          <p:nvPr/>
        </p:nvSpPr>
        <p:spPr>
          <a:xfrm>
            <a:off x="1042152" y="32206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15EFA2-C10A-4749-A1BE-3C2A75C3C34A}"/>
              </a:ext>
            </a:extLst>
          </p:cNvPr>
          <p:cNvSpPr/>
          <p:nvPr/>
        </p:nvSpPr>
        <p:spPr>
          <a:xfrm>
            <a:off x="1042152" y="4368129"/>
            <a:ext cx="5422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5565FE1-18D1-4AC7-8F81-825B45F36053}"/>
              </a:ext>
            </a:extLst>
          </p:cNvPr>
          <p:cNvSpPr/>
          <p:nvPr/>
        </p:nvSpPr>
        <p:spPr>
          <a:xfrm>
            <a:off x="1075849" y="550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8EC279-EC82-4AC4-B2F7-8B6D799F2EB6}"/>
              </a:ext>
            </a:extLst>
          </p:cNvPr>
          <p:cNvSpPr/>
          <p:nvPr/>
        </p:nvSpPr>
        <p:spPr>
          <a:xfrm>
            <a:off x="8776125" y="198905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DFFEB9-7E9A-45FC-82B3-34ACD62FBE10}"/>
              </a:ext>
            </a:extLst>
          </p:cNvPr>
          <p:cNvSpPr/>
          <p:nvPr/>
        </p:nvSpPr>
        <p:spPr>
          <a:xfrm>
            <a:off x="7324092" y="3157435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7ED5D7-977F-495D-B7BB-EF6D02ADE2C4}"/>
              </a:ext>
            </a:extLst>
          </p:cNvPr>
          <p:cNvSpPr/>
          <p:nvPr/>
        </p:nvSpPr>
        <p:spPr>
          <a:xfrm>
            <a:off x="9038376" y="4278333"/>
            <a:ext cx="12538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E1A2D96-E1F5-42D0-84FC-EE9B5BD35CD6}"/>
              </a:ext>
            </a:extLst>
          </p:cNvPr>
          <p:cNvSpPr/>
          <p:nvPr/>
        </p:nvSpPr>
        <p:spPr>
          <a:xfrm>
            <a:off x="6426927" y="5435356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59" y="-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6891E6-0F16-4F22-B4CC-A62F31DA30E5}"/>
              </a:ext>
            </a:extLst>
          </p:cNvPr>
          <p:cNvSpPr/>
          <p:nvPr/>
        </p:nvSpPr>
        <p:spPr>
          <a:xfrm>
            <a:off x="505459" y="841079"/>
            <a:ext cx="11006455" cy="591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三、选择合适的选项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Daming:What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doing,Lingling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Lingling:1.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Daming:When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 primary school?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Lingling:2.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Daming:What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writingin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letters?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6FC056-F72A-48B2-A55E-3A3AB78946ED}"/>
              </a:ext>
            </a:extLst>
          </p:cNvPr>
          <p:cNvSpPr/>
          <p:nvPr/>
        </p:nvSpPr>
        <p:spPr>
          <a:xfrm>
            <a:off x="6130680" y="2370225"/>
            <a:ext cx="5892323" cy="393094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am writing goodbye letters to my classmates(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同班同学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C.Well,I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writing “Good luck for the future” in every letter.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good wishes!</a:t>
            </a:r>
          </a:p>
          <a:p>
            <a:pPr lvl="0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 will leave my school this July.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31526BF-DF09-46EB-AA06-402C053B09B1}"/>
              </a:ext>
            </a:extLst>
          </p:cNvPr>
          <p:cNvSpPr/>
          <p:nvPr/>
        </p:nvSpPr>
        <p:spPr>
          <a:xfrm>
            <a:off x="2775134" y="2397384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08665A1-BB3E-4580-A2F3-846CFCC19028}"/>
              </a:ext>
            </a:extLst>
          </p:cNvPr>
          <p:cNvSpPr/>
          <p:nvPr/>
        </p:nvSpPr>
        <p:spPr>
          <a:xfrm>
            <a:off x="2797576" y="4523075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6891E6-0F16-4F22-B4CC-A62F31DA30E5}"/>
              </a:ext>
            </a:extLst>
          </p:cNvPr>
          <p:cNvSpPr/>
          <p:nvPr/>
        </p:nvSpPr>
        <p:spPr>
          <a:xfrm>
            <a:off x="505459" y="841079"/>
            <a:ext cx="11006455" cy="5735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Lingling:3.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1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1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1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Daming:How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letters will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write?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Lingling:There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forty students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my </a:t>
            </a:r>
            <a:r>
              <a:rPr lang="en-US" altLang="zh-CN" sz="3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class.So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write forty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letters.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Daming:4.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miss them?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Lingling:5.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1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they will too.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6FC056-F72A-48B2-A55E-3A3AB78946ED}"/>
              </a:ext>
            </a:extLst>
          </p:cNvPr>
          <p:cNvSpPr/>
          <p:nvPr/>
        </p:nvSpPr>
        <p:spPr>
          <a:xfrm>
            <a:off x="6261416" y="1251800"/>
            <a:ext cx="5590541" cy="332398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will.</a:t>
            </a:r>
          </a:p>
          <a:p>
            <a:pPr lvl="0"/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am writing goodbye letters to my classmates(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同班同学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lvl="0"/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C.Well,I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writing “Good luck for the future” in every letter.</a:t>
            </a:r>
          </a:p>
          <a:p>
            <a:pPr lvl="0"/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good wishes!</a:t>
            </a:r>
          </a:p>
          <a:p>
            <a:pPr lvl="0"/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 will leave my school this July.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925E90-4349-47A6-AD82-0D60D2EE609F}"/>
              </a:ext>
            </a:extLst>
          </p:cNvPr>
          <p:cNvSpPr/>
          <p:nvPr/>
        </p:nvSpPr>
        <p:spPr>
          <a:xfrm>
            <a:off x="2811348" y="967106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F99B744-2BE0-4367-AA43-3F5A26285A7C}"/>
              </a:ext>
            </a:extLst>
          </p:cNvPr>
          <p:cNvSpPr/>
          <p:nvPr/>
        </p:nvSpPr>
        <p:spPr>
          <a:xfrm>
            <a:off x="2682432" y="5226604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DCBEA3-9C04-4625-896E-DED280A99860}"/>
              </a:ext>
            </a:extLst>
          </p:cNvPr>
          <p:cNvSpPr/>
          <p:nvPr/>
        </p:nvSpPr>
        <p:spPr>
          <a:xfrm>
            <a:off x="2682432" y="5922017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842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479</Words>
  <Application>Microsoft Office PowerPoint</Application>
  <PresentationFormat>宽屏</PresentationFormat>
  <Paragraphs>74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2014-01-30T10:55:58Z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